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5"/>
  </p:notesMasterIdLst>
  <p:handoutMasterIdLst>
    <p:handoutMasterId r:id="rId86"/>
  </p:handoutMasterIdLst>
  <p:sldIdLst>
    <p:sldId id="256" r:id="rId5"/>
    <p:sldId id="257" r:id="rId6"/>
    <p:sldId id="262" r:id="rId7"/>
    <p:sldId id="284" r:id="rId8"/>
    <p:sldId id="349" r:id="rId9"/>
    <p:sldId id="285" r:id="rId10"/>
    <p:sldId id="286" r:id="rId11"/>
    <p:sldId id="258" r:id="rId12"/>
    <p:sldId id="311" r:id="rId13"/>
    <p:sldId id="319" r:id="rId14"/>
    <p:sldId id="279" r:id="rId15"/>
    <p:sldId id="278" r:id="rId16"/>
    <p:sldId id="259" r:id="rId17"/>
    <p:sldId id="314" r:id="rId18"/>
    <p:sldId id="313" r:id="rId19"/>
    <p:sldId id="312" r:id="rId20"/>
    <p:sldId id="305" r:id="rId21"/>
    <p:sldId id="280" r:id="rId22"/>
    <p:sldId id="260" r:id="rId23"/>
    <p:sldId id="287" r:id="rId24"/>
    <p:sldId id="315" r:id="rId25"/>
    <p:sldId id="316" r:id="rId26"/>
    <p:sldId id="294" r:id="rId27"/>
    <p:sldId id="281" r:id="rId28"/>
    <p:sldId id="341" r:id="rId29"/>
    <p:sldId id="338" r:id="rId30"/>
    <p:sldId id="339" r:id="rId31"/>
    <p:sldId id="343" r:id="rId32"/>
    <p:sldId id="342" r:id="rId33"/>
    <p:sldId id="340" r:id="rId34"/>
    <p:sldId id="353" r:id="rId35"/>
    <p:sldId id="304" r:id="rId36"/>
    <p:sldId id="261" r:id="rId37"/>
    <p:sldId id="344" r:id="rId38"/>
    <p:sldId id="350" r:id="rId39"/>
    <p:sldId id="351" r:id="rId40"/>
    <p:sldId id="352" r:id="rId41"/>
    <p:sldId id="347" r:id="rId42"/>
    <p:sldId id="354" r:id="rId43"/>
    <p:sldId id="289" r:id="rId44"/>
    <p:sldId id="283" r:id="rId45"/>
    <p:sldId id="346" r:id="rId46"/>
    <p:sldId id="348" r:id="rId47"/>
    <p:sldId id="317" r:id="rId48"/>
    <p:sldId id="345" r:id="rId49"/>
    <p:sldId id="296" r:id="rId50"/>
    <p:sldId id="295" r:id="rId51"/>
    <p:sldId id="298" r:id="rId52"/>
    <p:sldId id="310" r:id="rId53"/>
    <p:sldId id="321" r:id="rId54"/>
    <p:sldId id="300" r:id="rId55"/>
    <p:sldId id="301" r:id="rId56"/>
    <p:sldId id="303" r:id="rId57"/>
    <p:sldId id="302" r:id="rId58"/>
    <p:sldId id="324" r:id="rId59"/>
    <p:sldId id="323" r:id="rId60"/>
    <p:sldId id="326" r:id="rId61"/>
    <p:sldId id="328" r:id="rId62"/>
    <p:sldId id="322" r:id="rId63"/>
    <p:sldId id="307" r:id="rId64"/>
    <p:sldId id="308" r:id="rId65"/>
    <p:sldId id="309" r:id="rId66"/>
    <p:sldId id="325" r:id="rId67"/>
    <p:sldId id="332" r:id="rId68"/>
    <p:sldId id="333" r:id="rId69"/>
    <p:sldId id="337" r:id="rId70"/>
    <p:sldId id="331" r:id="rId71"/>
    <p:sldId id="334" r:id="rId72"/>
    <p:sldId id="335" r:id="rId73"/>
    <p:sldId id="336" r:id="rId74"/>
    <p:sldId id="355" r:id="rId75"/>
    <p:sldId id="358" r:id="rId76"/>
    <p:sldId id="360" r:id="rId77"/>
    <p:sldId id="356" r:id="rId78"/>
    <p:sldId id="299" r:id="rId79"/>
    <p:sldId id="292" r:id="rId80"/>
    <p:sldId id="306" r:id="rId81"/>
    <p:sldId id="291" r:id="rId82"/>
    <p:sldId id="320" r:id="rId83"/>
    <p:sldId id="27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417" dt="2024-01-16T18:38:49.650"/>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432" autoAdjust="0"/>
  </p:normalViewPr>
  <p:slideViewPr>
    <p:cSldViewPr snapToGrid="0">
      <p:cViewPr>
        <p:scale>
          <a:sx n="100" d="100"/>
          <a:sy n="100" d="100"/>
        </p:scale>
        <p:origin x="452"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1-16T18:38:51.297" v="6882" actId="20577"/>
      <pc:docMkLst>
        <pc:docMk/>
      </pc:docMkLst>
      <pc:sldChg chg="addSp delSp modSp mod">
        <pc:chgData name="Patrick Spohr" userId="52d4397b1069a9aa" providerId="LiveId" clId="{BE6C0E6E-05FC-405A-9C01-DF2A8F79E2A0}" dt="2024-01-16T13:28:12.531" v="5233"/>
        <pc:sldMkLst>
          <pc:docMk/>
          <pc:sldMk cId="2184235863" sldId="257"/>
        </pc:sldMkLst>
        <pc:spChg chg="add del mod">
          <ac:chgData name="Patrick Spohr" userId="52d4397b1069a9aa" providerId="LiveId" clId="{BE6C0E6E-05FC-405A-9C01-DF2A8F79E2A0}" dt="2024-01-16T13:14:29.457" v="5068" actId="478"/>
          <ac:spMkLst>
            <pc:docMk/>
            <pc:sldMk cId="2184235863" sldId="257"/>
            <ac:spMk id="6" creationId="{DA961868-7ACE-570E-7B5E-83AB0C4D3F2B}"/>
          </ac:spMkLst>
        </pc:spChg>
        <pc:spChg chg="add mod">
          <ac:chgData name="Patrick Spohr" userId="52d4397b1069a9aa" providerId="LiveId" clId="{BE6C0E6E-05FC-405A-9C01-DF2A8F79E2A0}" dt="2024-01-16T13:25:11.250" v="5213" actId="571"/>
          <ac:spMkLst>
            <pc:docMk/>
            <pc:sldMk cId="2184235863" sldId="257"/>
            <ac:spMk id="20" creationId="{22B22E74-1941-E309-D80D-D10F0B0B7ED5}"/>
          </ac:spMkLst>
        </pc:spChg>
        <pc:spChg chg="add mod">
          <ac:chgData name="Patrick Spohr" userId="52d4397b1069a9aa" providerId="LiveId" clId="{BE6C0E6E-05FC-405A-9C01-DF2A8F79E2A0}" dt="2024-01-16T13:25:13.310" v="5215" actId="571"/>
          <ac:spMkLst>
            <pc:docMk/>
            <pc:sldMk cId="2184235863" sldId="257"/>
            <ac:spMk id="22" creationId="{56B89F03-A088-73B5-E3BE-967335B8789C}"/>
          </ac:spMkLst>
        </pc:spChg>
        <pc:spChg chg="add mod">
          <ac:chgData name="Patrick Spohr" userId="52d4397b1069a9aa" providerId="LiveId" clId="{BE6C0E6E-05FC-405A-9C01-DF2A8F79E2A0}" dt="2024-01-16T13:25:16.098" v="5217" actId="571"/>
          <ac:spMkLst>
            <pc:docMk/>
            <pc:sldMk cId="2184235863" sldId="257"/>
            <ac:spMk id="24" creationId="{029A7BC2-8FBE-09F5-621B-7A8576D86EAD}"/>
          </ac:spMkLst>
        </pc:spChg>
        <pc:spChg chg="add mod">
          <ac:chgData name="Patrick Spohr" userId="52d4397b1069a9aa" providerId="LiveId" clId="{BE6C0E6E-05FC-405A-9C01-DF2A8F79E2A0}" dt="2024-01-16T13:25:21.710" v="5220" actId="571"/>
          <ac:spMkLst>
            <pc:docMk/>
            <pc:sldMk cId="2184235863" sldId="257"/>
            <ac:spMk id="28" creationId="{979387DD-74B2-9C7D-A130-139BABCCA7DD}"/>
          </ac:spMkLst>
        </pc:spChg>
        <pc:spChg chg="mod">
          <ac:chgData name="Patrick Spohr" userId="52d4397b1069a9aa" providerId="LiveId" clId="{BE6C0E6E-05FC-405A-9C01-DF2A8F79E2A0}" dt="2024-01-16T13:13:41.769" v="5060" actId="1076"/>
          <ac:spMkLst>
            <pc:docMk/>
            <pc:sldMk cId="2184235863" sldId="257"/>
            <ac:spMk id="59" creationId="{FDAF9C5E-FFD5-49FC-9788-18CE8F0958C1}"/>
          </ac:spMkLst>
        </pc:spChg>
        <pc:picChg chg="add del mod">
          <ac:chgData name="Patrick Spohr" userId="52d4397b1069a9aa" providerId="LiveId" clId="{BE6C0E6E-05FC-405A-9C01-DF2A8F79E2A0}" dt="2024-01-16T13:14:41.585" v="5076" actId="478"/>
          <ac:picMkLst>
            <pc:docMk/>
            <pc:sldMk cId="2184235863" sldId="257"/>
            <ac:picMk id="8" creationId="{27D06C15-46E9-3AC5-3490-F5CC9C9465EE}"/>
          </ac:picMkLst>
        </pc:picChg>
        <pc:picChg chg="add del mod">
          <ac:chgData name="Patrick Spohr" userId="52d4397b1069a9aa" providerId="LiveId" clId="{BE6C0E6E-05FC-405A-9C01-DF2A8F79E2A0}" dt="2024-01-16T13:14:17.596" v="5064" actId="478"/>
          <ac:picMkLst>
            <pc:docMk/>
            <pc:sldMk cId="2184235863" sldId="257"/>
            <ac:picMk id="10" creationId="{23F9FC14-5216-FDC1-37D6-86C5F39DCAA5}"/>
          </ac:picMkLst>
        </pc:picChg>
        <pc:picChg chg="add mod">
          <ac:chgData name="Patrick Spohr" userId="52d4397b1069a9aa" providerId="LiveId" clId="{BE6C0E6E-05FC-405A-9C01-DF2A8F79E2A0}" dt="2024-01-16T13:16:34.799" v="5094"/>
          <ac:picMkLst>
            <pc:docMk/>
            <pc:sldMk cId="2184235863" sldId="257"/>
            <ac:picMk id="12" creationId="{D419E48F-1213-1E18-42B2-A6FDDBEFC3F1}"/>
          </ac:picMkLst>
        </pc:picChg>
        <pc:picChg chg="add mod">
          <ac:chgData name="Patrick Spohr" userId="52d4397b1069a9aa" providerId="LiveId" clId="{BE6C0E6E-05FC-405A-9C01-DF2A8F79E2A0}" dt="2024-01-16T13:17:08.460" v="5098"/>
          <ac:picMkLst>
            <pc:docMk/>
            <pc:sldMk cId="2184235863" sldId="257"/>
            <ac:picMk id="13" creationId="{9249113C-AFE7-4FD1-0391-9A5BE9E0EBD4}"/>
          </ac:picMkLst>
        </pc:picChg>
        <pc:picChg chg="add mod">
          <ac:chgData name="Patrick Spohr" userId="52d4397b1069a9aa" providerId="LiveId" clId="{BE6C0E6E-05FC-405A-9C01-DF2A8F79E2A0}" dt="2024-01-16T13:16:55.777" v="5096"/>
          <ac:picMkLst>
            <pc:docMk/>
            <pc:sldMk cId="2184235863" sldId="257"/>
            <ac:picMk id="14" creationId="{ACED9366-18FD-87E0-D98B-396176BDBED9}"/>
          </ac:picMkLst>
        </pc:picChg>
        <pc:picChg chg="add mod">
          <ac:chgData name="Patrick Spohr" userId="52d4397b1069a9aa" providerId="LiveId" clId="{BE6C0E6E-05FC-405A-9C01-DF2A8F79E2A0}" dt="2024-01-16T13:17:13.944" v="5099"/>
          <ac:picMkLst>
            <pc:docMk/>
            <pc:sldMk cId="2184235863" sldId="257"/>
            <ac:picMk id="15" creationId="{3FC8745D-5ED4-D3A4-1C82-6E94C7E1DD38}"/>
          </ac:picMkLst>
        </pc:picChg>
        <pc:picChg chg="add mod">
          <ac:chgData name="Patrick Spohr" userId="52d4397b1069a9aa" providerId="LiveId" clId="{BE6C0E6E-05FC-405A-9C01-DF2A8F79E2A0}" dt="2024-01-16T13:17:19.933" v="5100"/>
          <ac:picMkLst>
            <pc:docMk/>
            <pc:sldMk cId="2184235863" sldId="257"/>
            <ac:picMk id="16" creationId="{6A927A49-9363-D527-368E-240571C3005F}"/>
          </ac:picMkLst>
        </pc:picChg>
        <pc:picChg chg="add mod">
          <ac:chgData name="Patrick Spohr" userId="52d4397b1069a9aa" providerId="LiveId" clId="{BE6C0E6E-05FC-405A-9C01-DF2A8F79E2A0}" dt="2024-01-16T13:17:32.176" v="5101"/>
          <ac:picMkLst>
            <pc:docMk/>
            <pc:sldMk cId="2184235863" sldId="257"/>
            <ac:picMk id="17" creationId="{BD60E9B7-5CFB-60E1-E637-A767769D011E}"/>
          </ac:picMkLst>
        </pc:picChg>
        <pc:picChg chg="add mod">
          <ac:chgData name="Patrick Spohr" userId="52d4397b1069a9aa" providerId="LiveId" clId="{BE6C0E6E-05FC-405A-9C01-DF2A8F79E2A0}" dt="2024-01-16T13:25:59.309" v="5226"/>
          <ac:picMkLst>
            <pc:docMk/>
            <pc:sldMk cId="2184235863" sldId="257"/>
            <ac:picMk id="18" creationId="{636D99ED-1BBB-EF0B-7299-8F4D799C7367}"/>
          </ac:picMkLst>
        </pc:picChg>
        <pc:picChg chg="add mod">
          <ac:chgData name="Patrick Spohr" userId="52d4397b1069a9aa" providerId="LiveId" clId="{BE6C0E6E-05FC-405A-9C01-DF2A8F79E2A0}" dt="2024-01-16T13:26:27.520" v="5227"/>
          <ac:picMkLst>
            <pc:docMk/>
            <pc:sldMk cId="2184235863" sldId="257"/>
            <ac:picMk id="19" creationId="{B411730B-292A-E0A3-72D4-E9646EE116E2}"/>
          </ac:picMkLst>
        </pc:picChg>
        <pc:picChg chg="add mod">
          <ac:chgData name="Patrick Spohr" userId="52d4397b1069a9aa" providerId="LiveId" clId="{BE6C0E6E-05FC-405A-9C01-DF2A8F79E2A0}" dt="2024-01-16T13:25:11.250" v="5213" actId="571"/>
          <ac:picMkLst>
            <pc:docMk/>
            <pc:sldMk cId="2184235863" sldId="257"/>
            <ac:picMk id="21" creationId="{FBC52C95-0EEB-23CE-8978-09E01FCD1D56}"/>
          </ac:picMkLst>
        </pc:picChg>
        <pc:picChg chg="add mod">
          <ac:chgData name="Patrick Spohr" userId="52d4397b1069a9aa" providerId="LiveId" clId="{BE6C0E6E-05FC-405A-9C01-DF2A8F79E2A0}" dt="2024-01-16T13:25:13.310" v="5215" actId="571"/>
          <ac:picMkLst>
            <pc:docMk/>
            <pc:sldMk cId="2184235863" sldId="257"/>
            <ac:picMk id="23" creationId="{D4286739-B7F1-5597-E8C4-2697E9A7D2BF}"/>
          </ac:picMkLst>
        </pc:picChg>
        <pc:picChg chg="add mod">
          <ac:chgData name="Patrick Spohr" userId="52d4397b1069a9aa" providerId="LiveId" clId="{BE6C0E6E-05FC-405A-9C01-DF2A8F79E2A0}" dt="2024-01-16T13:25:16.098" v="5217" actId="571"/>
          <ac:picMkLst>
            <pc:docMk/>
            <pc:sldMk cId="2184235863" sldId="257"/>
            <ac:picMk id="25" creationId="{222336E7-5819-AEF9-5055-1EAE39A81FD6}"/>
          </ac:picMkLst>
        </pc:picChg>
        <pc:picChg chg="add mod">
          <ac:chgData name="Patrick Spohr" userId="52d4397b1069a9aa" providerId="LiveId" clId="{BE6C0E6E-05FC-405A-9C01-DF2A8F79E2A0}" dt="2024-01-16T13:26:48.844" v="5228"/>
          <ac:picMkLst>
            <pc:docMk/>
            <pc:sldMk cId="2184235863" sldId="257"/>
            <ac:picMk id="26" creationId="{854FAF18-AEBE-2DAC-6162-931D4DBCA680}"/>
          </ac:picMkLst>
        </pc:picChg>
        <pc:picChg chg="add mod">
          <ac:chgData name="Patrick Spohr" userId="52d4397b1069a9aa" providerId="LiveId" clId="{BE6C0E6E-05FC-405A-9C01-DF2A8F79E2A0}" dt="2024-01-16T13:25:21.710" v="5220" actId="571"/>
          <ac:picMkLst>
            <pc:docMk/>
            <pc:sldMk cId="2184235863" sldId="257"/>
            <ac:picMk id="29" creationId="{0E01833C-B6C2-AFD2-A70A-AFFE58AF93BB}"/>
          </ac:picMkLst>
        </pc:picChg>
        <pc:picChg chg="add mod">
          <ac:chgData name="Patrick Spohr" userId="52d4397b1069a9aa" providerId="LiveId" clId="{BE6C0E6E-05FC-405A-9C01-DF2A8F79E2A0}" dt="2024-01-16T13:27:00.919" v="5229"/>
          <ac:picMkLst>
            <pc:docMk/>
            <pc:sldMk cId="2184235863" sldId="257"/>
            <ac:picMk id="30" creationId="{AA168D84-B0FB-67AB-6DBB-188B584F0A4F}"/>
          </ac:picMkLst>
        </pc:picChg>
        <pc:picChg chg="add mod">
          <ac:chgData name="Patrick Spohr" userId="52d4397b1069a9aa" providerId="LiveId" clId="{BE6C0E6E-05FC-405A-9C01-DF2A8F79E2A0}" dt="2024-01-16T13:27:09.637" v="5230"/>
          <ac:picMkLst>
            <pc:docMk/>
            <pc:sldMk cId="2184235863" sldId="257"/>
            <ac:picMk id="31" creationId="{841BC48D-4851-1C96-439A-B1A476775704}"/>
          </ac:picMkLst>
        </pc:picChg>
        <pc:picChg chg="add mod">
          <ac:chgData name="Patrick Spohr" userId="52d4397b1069a9aa" providerId="LiveId" clId="{BE6C0E6E-05FC-405A-9C01-DF2A8F79E2A0}" dt="2024-01-16T13:27:21.765" v="5231"/>
          <ac:picMkLst>
            <pc:docMk/>
            <pc:sldMk cId="2184235863" sldId="257"/>
            <ac:picMk id="32" creationId="{617A19B7-D002-C7F5-9D54-23278575AA53}"/>
          </ac:picMkLst>
        </pc:picChg>
        <pc:picChg chg="add mod">
          <ac:chgData name="Patrick Spohr" userId="52d4397b1069a9aa" providerId="LiveId" clId="{BE6C0E6E-05FC-405A-9C01-DF2A8F79E2A0}" dt="2024-01-16T13:27:51.148" v="5232"/>
          <ac:picMkLst>
            <pc:docMk/>
            <pc:sldMk cId="2184235863" sldId="257"/>
            <ac:picMk id="33" creationId="{2C30C64D-65D0-010F-D71E-C89C18DC5B50}"/>
          </ac:picMkLst>
        </pc:picChg>
        <pc:picChg chg="add mod">
          <ac:chgData name="Patrick Spohr" userId="52d4397b1069a9aa" providerId="LiveId" clId="{BE6C0E6E-05FC-405A-9C01-DF2A8F79E2A0}" dt="2024-01-16T13:28:12.531" v="5233"/>
          <ac:picMkLst>
            <pc:docMk/>
            <pc:sldMk cId="2184235863" sldId="257"/>
            <ac:picMk id="34" creationId="{7CACA8D7-C9CB-73FD-7B37-BE38F5F8712B}"/>
          </ac:picMkLst>
        </pc:picChg>
      </pc:sldChg>
      <pc:sldChg chg="addSp modSp mod">
        <pc:chgData name="Patrick Spohr" userId="52d4397b1069a9aa" providerId="LiveId" clId="{BE6C0E6E-05FC-405A-9C01-DF2A8F79E2A0}" dt="2024-01-16T13:20:28.155" v="5130"/>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picChg chg="add mod">
          <ac:chgData name="Patrick Spohr" userId="52d4397b1069a9aa" providerId="LiveId" clId="{BE6C0E6E-05FC-405A-9C01-DF2A8F79E2A0}" dt="2024-01-16T13:20:28.155" v="5130"/>
          <ac:picMkLst>
            <pc:docMk/>
            <pc:sldMk cId="3109501799" sldId="258"/>
            <ac:picMk id="9" creationId="{3F5C7CD1-4BD8-85C7-D653-03C451511356}"/>
          </ac:picMkLst>
        </pc:pic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addSp modSp">
        <pc:chgData name="Patrick Spohr" userId="52d4397b1069a9aa" providerId="LiveId" clId="{BE6C0E6E-05FC-405A-9C01-DF2A8F79E2A0}" dt="2024-01-16T13:20:39.401" v="5137"/>
        <pc:sldMkLst>
          <pc:docMk/>
          <pc:sldMk cId="2961106047" sldId="259"/>
        </pc:sldMkLst>
        <pc:picChg chg="add mod">
          <ac:chgData name="Patrick Spohr" userId="52d4397b1069a9aa" providerId="LiveId" clId="{BE6C0E6E-05FC-405A-9C01-DF2A8F79E2A0}" dt="2024-01-16T13:20:39.401" v="5137"/>
          <ac:picMkLst>
            <pc:docMk/>
            <pc:sldMk cId="2961106047" sldId="259"/>
            <ac:picMk id="7" creationId="{ED017365-650D-5746-4F10-6BF7EEFF6175}"/>
          </ac:picMkLst>
        </pc:picChg>
      </pc:sldChg>
      <pc:sldChg chg="addSp modSp">
        <pc:chgData name="Patrick Spohr" userId="52d4397b1069a9aa" providerId="LiveId" clId="{BE6C0E6E-05FC-405A-9C01-DF2A8F79E2A0}" dt="2024-01-16T13:20:47.046" v="5140"/>
        <pc:sldMkLst>
          <pc:docMk/>
          <pc:sldMk cId="1968899" sldId="260"/>
        </pc:sldMkLst>
        <pc:picChg chg="add mod">
          <ac:chgData name="Patrick Spohr" userId="52d4397b1069a9aa" providerId="LiveId" clId="{BE6C0E6E-05FC-405A-9C01-DF2A8F79E2A0}" dt="2024-01-16T13:20:47.046" v="5140"/>
          <ac:picMkLst>
            <pc:docMk/>
            <pc:sldMk cId="1968899" sldId="260"/>
            <ac:picMk id="7" creationId="{166EAD43-A658-D814-F713-244B044CD5FF}"/>
          </ac:picMkLst>
        </pc:picChg>
      </pc:sldChg>
      <pc:sldChg chg="addSp modSp mod">
        <pc:chgData name="Patrick Spohr" userId="52d4397b1069a9aa" providerId="LiveId" clId="{BE6C0E6E-05FC-405A-9C01-DF2A8F79E2A0}" dt="2024-01-16T13:24:20.387" v="5206"/>
        <pc:sldMkLst>
          <pc:docMk/>
          <pc:sldMk cId="2011919857" sldId="261"/>
        </pc:sldMkLst>
        <pc:spChg chg="mod">
          <ac:chgData name="Patrick Spohr" userId="52d4397b1069a9aa" providerId="LiveId" clId="{BE6C0E6E-05FC-405A-9C01-DF2A8F79E2A0}" dt="2024-01-16T12:48:18.734" v="4650" actId="20577"/>
          <ac:spMkLst>
            <pc:docMk/>
            <pc:sldMk cId="2011919857" sldId="261"/>
            <ac:spMk id="14" creationId="{ED67076F-87CD-A4C2-E333-600E5CB91F47}"/>
          </ac:spMkLst>
        </pc:spChg>
        <pc:picChg chg="add mod">
          <ac:chgData name="Patrick Spohr" userId="52d4397b1069a9aa" providerId="LiveId" clId="{BE6C0E6E-05FC-405A-9C01-DF2A8F79E2A0}" dt="2024-01-16T13:24:20.387" v="5206"/>
          <ac:picMkLst>
            <pc:docMk/>
            <pc:sldMk cId="2011919857" sldId="261"/>
            <ac:picMk id="6" creationId="{C1FC4710-F1F1-C11F-2F60-17513A4270CD}"/>
          </ac:picMkLst>
        </pc:picChg>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modSp mod">
        <pc:chgData name="Patrick Spohr" userId="52d4397b1069a9aa" providerId="LiveId" clId="{BE6C0E6E-05FC-405A-9C01-DF2A8F79E2A0}" dt="2024-01-16T13:18:38.689" v="5106"/>
        <pc:sldMkLst>
          <pc:docMk/>
          <pc:sldMk cId="3716496139" sldId="262"/>
        </pc:sldMkLst>
        <pc:picChg chg="add mod">
          <ac:chgData name="Patrick Spohr" userId="52d4397b1069a9aa" providerId="LiveId" clId="{BE6C0E6E-05FC-405A-9C01-DF2A8F79E2A0}" dt="2024-01-16T13:18:38.689" v="5106"/>
          <ac:picMkLst>
            <pc:docMk/>
            <pc:sldMk cId="3716496139" sldId="262"/>
            <ac:picMk id="3" creationId="{BF0CC961-EFC1-F281-2B66-EB343774018D}"/>
          </ac:picMkLst>
        </pc:picChg>
      </pc:sldChg>
      <pc:sldChg chg="addSp modSp">
        <pc:chgData name="Patrick Spohr" userId="52d4397b1069a9aa" providerId="LiveId" clId="{BE6C0E6E-05FC-405A-9C01-DF2A8F79E2A0}" dt="2024-01-16T13:21:50.467" v="5192"/>
        <pc:sldMkLst>
          <pc:docMk/>
          <pc:sldMk cId="2806944598" sldId="275"/>
        </pc:sldMkLst>
        <pc:picChg chg="add mod">
          <ac:chgData name="Patrick Spohr" userId="52d4397b1069a9aa" providerId="LiveId" clId="{BE6C0E6E-05FC-405A-9C01-DF2A8F79E2A0}" dt="2024-01-16T13:21:50.467" v="5192"/>
          <ac:picMkLst>
            <pc:docMk/>
            <pc:sldMk cId="2806944598" sldId="275"/>
            <ac:picMk id="5" creationId="{97F6B960-277F-1369-2FE6-0320B4150D44}"/>
          </ac:picMkLst>
        </pc:picChg>
      </pc:sldChg>
      <pc:sldChg chg="addSp modSp">
        <pc:chgData name="Patrick Spohr" userId="52d4397b1069a9aa" providerId="LiveId" clId="{BE6C0E6E-05FC-405A-9C01-DF2A8F79E2A0}" dt="2024-01-16T13:20:36.871" v="5135"/>
        <pc:sldMkLst>
          <pc:docMk/>
          <pc:sldMk cId="3789724830" sldId="278"/>
        </pc:sldMkLst>
        <pc:picChg chg="add mod">
          <ac:chgData name="Patrick Spohr" userId="52d4397b1069a9aa" providerId="LiveId" clId="{BE6C0E6E-05FC-405A-9C01-DF2A8F79E2A0}" dt="2024-01-16T13:20:36.871" v="5135"/>
          <ac:picMkLst>
            <pc:docMk/>
            <pc:sldMk cId="3789724830" sldId="278"/>
            <ac:picMk id="6" creationId="{CB944F9E-8F14-B64C-9F02-BCDC2530DCA5}"/>
          </ac:picMkLst>
        </pc:picChg>
      </pc:sldChg>
      <pc:sldChg chg="addSp modSp mod">
        <pc:chgData name="Patrick Spohr" userId="52d4397b1069a9aa" providerId="LiveId" clId="{BE6C0E6E-05FC-405A-9C01-DF2A8F79E2A0}" dt="2024-01-16T13:19:27.438" v="5116" actId="1076"/>
        <pc:sldMkLst>
          <pc:docMk/>
          <pc:sldMk cId="3747858620" sldId="279"/>
        </pc:sldMkLst>
        <pc:picChg chg="add mod">
          <ac:chgData name="Patrick Spohr" userId="52d4397b1069a9aa" providerId="LiveId" clId="{BE6C0E6E-05FC-405A-9C01-DF2A8F79E2A0}" dt="2024-01-16T13:19:27.438" v="5116" actId="1076"/>
          <ac:picMkLst>
            <pc:docMk/>
            <pc:sldMk cId="3747858620" sldId="279"/>
            <ac:picMk id="2" creationId="{1F4FB544-5388-06E3-1EF1-9C55FBD65399}"/>
          </ac:picMkLst>
        </pc:picChg>
      </pc:sldChg>
      <pc:sldChg chg="addSp modSp mod">
        <pc:chgData name="Patrick Spohr" userId="52d4397b1069a9aa" providerId="LiveId" clId="{BE6C0E6E-05FC-405A-9C01-DF2A8F79E2A0}" dt="2024-01-16T13:19:23.832" v="5115" actId="1076"/>
        <pc:sldMkLst>
          <pc:docMk/>
          <pc:sldMk cId="2604455079" sldId="280"/>
        </pc:sldMkLst>
        <pc:picChg chg="add mod">
          <ac:chgData name="Patrick Spohr" userId="52d4397b1069a9aa" providerId="LiveId" clId="{BE6C0E6E-05FC-405A-9C01-DF2A8F79E2A0}" dt="2024-01-16T13:19:23.832" v="5115" actId="1076"/>
          <ac:picMkLst>
            <pc:docMk/>
            <pc:sldMk cId="2604455079" sldId="280"/>
            <ac:picMk id="2" creationId="{38CBB61C-0C9E-6BE3-B820-955732D93306}"/>
          </ac:picMkLst>
        </pc:picChg>
      </pc:sldChg>
      <pc:sldChg chg="addSp modSp mod">
        <pc:chgData name="Patrick Spohr" userId="52d4397b1069a9aa" providerId="LiveId" clId="{BE6C0E6E-05FC-405A-9C01-DF2A8F79E2A0}" dt="2024-01-16T13:19:19.762" v="5114" actId="1076"/>
        <pc:sldMkLst>
          <pc:docMk/>
          <pc:sldMk cId="4166021307" sldId="281"/>
        </pc:sldMkLst>
        <pc:picChg chg="add mod">
          <ac:chgData name="Patrick Spohr" userId="52d4397b1069a9aa" providerId="LiveId" clId="{BE6C0E6E-05FC-405A-9C01-DF2A8F79E2A0}" dt="2024-01-16T13:19:19.762" v="5114" actId="1076"/>
          <ac:picMkLst>
            <pc:docMk/>
            <pc:sldMk cId="4166021307" sldId="281"/>
            <ac:picMk id="2" creationId="{682312B1-A522-695F-70D7-FD3606A5DFF3}"/>
          </ac:picMkLst>
        </pc:picChg>
      </pc:sldChg>
      <pc:sldChg chg="addSp delSp modSp mod">
        <pc:chgData name="Patrick Spohr" userId="52d4397b1069a9aa" providerId="LiveId" clId="{BE6C0E6E-05FC-405A-9C01-DF2A8F79E2A0}" dt="2024-01-16T13:21:06.370" v="515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6T13:21:06.370" v="5157"/>
          <ac:picMkLst>
            <pc:docMk/>
            <pc:sldMk cId="644497637" sldId="283"/>
            <ac:picMk id="4" creationId="{D0A9DE50-760B-30A0-FDDD-A505026FBFA8}"/>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modSp mod">
        <pc:chgData name="Patrick Spohr" userId="52d4397b1069a9aa" providerId="LiveId" clId="{BE6C0E6E-05FC-405A-9C01-DF2A8F79E2A0}" dt="2024-01-16T13:20:12.063" v="5120" actId="1076"/>
        <pc:sldMkLst>
          <pc:docMk/>
          <pc:sldMk cId="1702142461" sldId="284"/>
        </pc:sldMkLst>
        <pc:spChg chg="add mod">
          <ac:chgData name="Patrick Spohr" userId="52d4397b1069a9aa" providerId="LiveId" clId="{BE6C0E6E-05FC-405A-9C01-DF2A8F79E2A0}" dt="2024-01-15T15:48:43.919" v="4538" actId="1076"/>
          <ac:spMkLst>
            <pc:docMk/>
            <pc:sldMk cId="1702142461" sldId="284"/>
            <ac:spMk id="6" creationId="{5B3C1C44-928C-19E1-E7E8-15543C7981D9}"/>
          </ac:spMkLst>
        </pc:spChg>
        <pc:picChg chg="add mod">
          <ac:chgData name="Patrick Spohr" userId="52d4397b1069a9aa" providerId="LiveId" clId="{BE6C0E6E-05FC-405A-9C01-DF2A8F79E2A0}" dt="2024-01-16T13:20:12.063" v="5120" actId="1076"/>
          <ac:picMkLst>
            <pc:docMk/>
            <pc:sldMk cId="1702142461" sldId="284"/>
            <ac:picMk id="7" creationId="{BC44A10F-E2E0-DA36-E927-CF4256A242D5}"/>
          </ac:picMkLst>
        </pc:picChg>
      </pc:sldChg>
      <pc:sldChg chg="addSp modSp mod">
        <pc:chgData name="Patrick Spohr" userId="52d4397b1069a9aa" providerId="LiveId" clId="{BE6C0E6E-05FC-405A-9C01-DF2A8F79E2A0}" dt="2024-01-16T13:20:24.595" v="5128" actId="1035"/>
        <pc:sldMkLst>
          <pc:docMk/>
          <pc:sldMk cId="70525536" sldId="285"/>
        </pc:sldMkLst>
        <pc:picChg chg="add mod">
          <ac:chgData name="Patrick Spohr" userId="52d4397b1069a9aa" providerId="LiveId" clId="{BE6C0E6E-05FC-405A-9C01-DF2A8F79E2A0}" dt="2024-01-16T13:20:24.595" v="5128" actId="1035"/>
          <ac:picMkLst>
            <pc:docMk/>
            <pc:sldMk cId="70525536" sldId="285"/>
            <ac:picMk id="6" creationId="{5F3353FC-7C18-F43A-0556-429F9319D683}"/>
          </ac:picMkLst>
        </pc:picChg>
      </pc:sldChg>
      <pc:sldChg chg="addSp modSp mod">
        <pc:chgData name="Patrick Spohr" userId="52d4397b1069a9aa" providerId="LiveId" clId="{BE6C0E6E-05FC-405A-9C01-DF2A8F79E2A0}" dt="2024-01-16T13:23:39.643" v="5197" actId="1076"/>
        <pc:sldMkLst>
          <pc:docMk/>
          <pc:sldMk cId="837233263" sldId="286"/>
        </pc:sldMkLst>
        <pc:grpChg chg="mod">
          <ac:chgData name="Patrick Spohr" userId="52d4397b1069a9aa" providerId="LiveId" clId="{BE6C0E6E-05FC-405A-9C01-DF2A8F79E2A0}" dt="2024-01-16T13:23:35.236" v="5196" actId="1076"/>
          <ac:grpSpMkLst>
            <pc:docMk/>
            <pc:sldMk cId="837233263" sldId="286"/>
            <ac:grpSpMk id="22" creationId="{0457F68C-2D5D-4F98-C308-9ECC3315F602}"/>
          </ac:grpSpMkLst>
        </pc:grpChg>
        <pc:grpChg chg="mod">
          <ac:chgData name="Patrick Spohr" userId="52d4397b1069a9aa" providerId="LiveId" clId="{BE6C0E6E-05FC-405A-9C01-DF2A8F79E2A0}" dt="2024-01-16T13:23:35.236" v="5196" actId="1076"/>
          <ac:grpSpMkLst>
            <pc:docMk/>
            <pc:sldMk cId="837233263" sldId="286"/>
            <ac:grpSpMk id="24" creationId="{D2DBA520-FE6F-4AD2-0C09-B657088EAC7C}"/>
          </ac:grpSpMkLst>
        </pc:grpChg>
        <pc:picChg chg="add mod">
          <ac:chgData name="Patrick Spohr" userId="52d4397b1069a9aa" providerId="LiveId" clId="{BE6C0E6E-05FC-405A-9C01-DF2A8F79E2A0}" dt="2024-01-16T13:20:26.428" v="5129"/>
          <ac:picMkLst>
            <pc:docMk/>
            <pc:sldMk cId="837233263" sldId="286"/>
            <ac:picMk id="11" creationId="{BB190EE6-39A1-8C3B-D987-8726A082E4DD}"/>
          </ac:picMkLst>
        </pc:picChg>
        <pc:picChg chg="mod">
          <ac:chgData name="Patrick Spohr" userId="52d4397b1069a9aa" providerId="LiveId" clId="{BE6C0E6E-05FC-405A-9C01-DF2A8F79E2A0}" dt="2024-01-16T13:23:39.643" v="5197" actId="1076"/>
          <ac:picMkLst>
            <pc:docMk/>
            <pc:sldMk cId="837233263" sldId="286"/>
            <ac:picMk id="12" creationId="{F022924A-31CF-9739-BC23-E722A445AC06}"/>
          </ac:picMkLst>
        </pc:picChg>
      </pc:sldChg>
      <pc:sldChg chg="addSp modSp mod">
        <pc:chgData name="Patrick Spohr" userId="52d4397b1069a9aa" providerId="LiveId" clId="{BE6C0E6E-05FC-405A-9C01-DF2A8F79E2A0}" dt="2024-01-16T14:31:13.862" v="5709" actId="20577"/>
        <pc:sldMkLst>
          <pc:docMk/>
          <pc:sldMk cId="1471070670" sldId="287"/>
        </pc:sldMkLst>
        <pc:spChg chg="mod">
          <ac:chgData name="Patrick Spohr" userId="52d4397b1069a9aa" providerId="LiveId" clId="{BE6C0E6E-05FC-405A-9C01-DF2A8F79E2A0}" dt="2024-01-16T14:31:13.862" v="5709" actId="20577"/>
          <ac:spMkLst>
            <pc:docMk/>
            <pc:sldMk cId="1471070670" sldId="287"/>
            <ac:spMk id="8" creationId="{406678A6-43FF-AE7B-A12C-9EB7FC9F5218}"/>
          </ac:spMkLst>
        </pc:spChg>
        <pc:spChg chg="mod">
          <ac:chgData name="Patrick Spohr" userId="52d4397b1069a9aa" providerId="LiveId" clId="{BE6C0E6E-05FC-405A-9C01-DF2A8F79E2A0}" dt="2024-01-16T12:45:46.186" v="4629" actId="20577"/>
          <ac:spMkLst>
            <pc:docMk/>
            <pc:sldMk cId="1471070670" sldId="287"/>
            <ac:spMk id="10" creationId="{57AF382E-7ED2-380A-E149-3F3C08DB63DD}"/>
          </ac:spMkLst>
        </pc:spChg>
        <pc:picChg chg="add mod">
          <ac:chgData name="Patrick Spohr" userId="52d4397b1069a9aa" providerId="LiveId" clId="{BE6C0E6E-05FC-405A-9C01-DF2A8F79E2A0}" dt="2024-01-16T13:23:22.717" v="5194"/>
          <ac:picMkLst>
            <pc:docMk/>
            <pc:sldMk cId="1471070670" sldId="287"/>
            <ac:picMk id="6" creationId="{0882D555-A7B4-E039-752F-C70269511613}"/>
          </ac:picMkLst>
        </pc:picChg>
      </pc:sldChg>
      <pc:sldChg chg="addSp delSp modSp mod ord">
        <pc:chgData name="Patrick Spohr" userId="52d4397b1069a9aa" providerId="LiveId" clId="{BE6C0E6E-05FC-405A-9C01-DF2A8F79E2A0}" dt="2024-01-16T13:21:04.395" v="5155"/>
        <pc:sldMkLst>
          <pc:docMk/>
          <pc:sldMk cId="540442325" sldId="289"/>
        </pc:sldMkLst>
        <pc:spChg chg="mod">
          <ac:chgData name="Patrick Spohr" userId="52d4397b1069a9aa" providerId="LiveId" clId="{BE6C0E6E-05FC-405A-9C01-DF2A8F79E2A0}" dt="2024-01-16T12:55:32.178" v="4820" actId="1076"/>
          <ac:spMkLst>
            <pc:docMk/>
            <pc:sldMk cId="540442325" sldId="289"/>
            <ac:spMk id="2" creationId="{90CCC53C-C084-F3D3-2CE4-C40766CD6F10}"/>
          </ac:spMkLst>
        </pc:spChg>
        <pc:spChg chg="add mod">
          <ac:chgData name="Patrick Spohr" userId="52d4397b1069a9aa" providerId="LiveId" clId="{BE6C0E6E-05FC-405A-9C01-DF2A8F79E2A0}" dt="2024-01-16T12:56:56.968" v="4886" actId="20577"/>
          <ac:spMkLst>
            <pc:docMk/>
            <pc:sldMk cId="540442325" sldId="289"/>
            <ac:spMk id="6" creationId="{F8E1DE24-E596-85A8-8AD7-89CE43DEAE06}"/>
          </ac:spMkLst>
        </pc:spChg>
        <pc:spChg chg="add mod">
          <ac:chgData name="Patrick Spohr" userId="52d4397b1069a9aa" providerId="LiveId" clId="{BE6C0E6E-05FC-405A-9C01-DF2A8F79E2A0}" dt="2024-01-16T12:56:24.679" v="4868" actId="20577"/>
          <ac:spMkLst>
            <pc:docMk/>
            <pc:sldMk cId="540442325" sldId="289"/>
            <ac:spMk id="7" creationId="{02A9648B-81AA-2951-1B7A-0513AB3A75BA}"/>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6T12:56:34.202" v="4877" actId="20577"/>
          <ac:spMkLst>
            <pc:docMk/>
            <pc:sldMk cId="540442325" sldId="289"/>
            <ac:spMk id="9" creationId="{65A89C4C-6353-4C76-0E0A-E180AA24CB6D}"/>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6T12:55:44.208" v="4823" actId="1076"/>
          <ac:picMkLst>
            <pc:docMk/>
            <pc:sldMk cId="540442325" sldId="289"/>
            <ac:picMk id="10" creationId="{6AF5277B-0EA5-0849-2BAE-8339D6C09EB3}"/>
          </ac:picMkLst>
        </pc:picChg>
        <pc:picChg chg="add mod">
          <ac:chgData name="Patrick Spohr" userId="52d4397b1069a9aa" providerId="LiveId" clId="{BE6C0E6E-05FC-405A-9C01-DF2A8F79E2A0}" dt="2024-01-16T13:21:04.395" v="5155"/>
          <ac:picMkLst>
            <pc:docMk/>
            <pc:sldMk cId="540442325" sldId="289"/>
            <ac:picMk id="11" creationId="{9A81E66A-8349-8F1F-24CC-1E9CB6CD29DC}"/>
          </ac:picMkLst>
        </pc:picChg>
        <pc:picChg chg="mod">
          <ac:chgData name="Patrick Spohr" userId="52d4397b1069a9aa" providerId="LiveId" clId="{BE6C0E6E-05FC-405A-9C01-DF2A8F79E2A0}" dt="2024-01-16T12:55:44.208" v="4823" actId="1076"/>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16T13:21:53.156" v="5193"/>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15T15:27:27.867" v="3934"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add mod">
          <ac:chgData name="Patrick Spohr" userId="52d4397b1069a9aa" providerId="LiveId" clId="{BE6C0E6E-05FC-405A-9C01-DF2A8F79E2A0}" dt="2024-01-16T13:21:53.156" v="5193"/>
          <ac:picMkLst>
            <pc:docMk/>
            <pc:sldMk cId="1658424718" sldId="291"/>
            <ac:picMk id="2" creationId="{CC8003F3-083D-B18D-BE6B-39AD27D37DD7}"/>
          </ac:picMkLst>
        </pc:pic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6T13:21:46.769" v="5189"/>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picChg chg="add mod">
          <ac:chgData name="Patrick Spohr" userId="52d4397b1069a9aa" providerId="LiveId" clId="{BE6C0E6E-05FC-405A-9C01-DF2A8F79E2A0}" dt="2024-01-16T13:21:46.769" v="5189"/>
          <ac:picMkLst>
            <pc:docMk/>
            <pc:sldMk cId="1666021827" sldId="292"/>
            <ac:picMk id="3" creationId="{787D50B2-CBCD-5118-D267-D84EB038661C}"/>
          </ac:picMkLst>
        </pc:picChg>
      </pc:sldChg>
      <pc:sldChg chg="addSp modSp">
        <pc:chgData name="Patrick Spohr" userId="52d4397b1069a9aa" providerId="LiveId" clId="{BE6C0E6E-05FC-405A-9C01-DF2A8F79E2A0}" dt="2024-01-16T13:20:50.350" v="5143"/>
        <pc:sldMkLst>
          <pc:docMk/>
          <pc:sldMk cId="1850532340" sldId="294"/>
        </pc:sldMkLst>
        <pc:picChg chg="add mod">
          <ac:chgData name="Patrick Spohr" userId="52d4397b1069a9aa" providerId="LiveId" clId="{BE6C0E6E-05FC-405A-9C01-DF2A8F79E2A0}" dt="2024-01-16T13:20:50.350" v="5143"/>
          <ac:picMkLst>
            <pc:docMk/>
            <pc:sldMk cId="1850532340" sldId="294"/>
            <ac:picMk id="16" creationId="{64E19A08-AB95-F5C3-0669-976A2D42B3E4}"/>
          </ac:picMkLst>
        </pc:picChg>
      </pc:sldChg>
      <pc:sldChg chg="addSp modSp mod ord">
        <pc:chgData name="Patrick Spohr" userId="52d4397b1069a9aa" providerId="LiveId" clId="{BE6C0E6E-05FC-405A-9C01-DF2A8F79E2A0}" dt="2024-01-16T13:21:11.706" v="5162"/>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add mod">
          <ac:chgData name="Patrick Spohr" userId="52d4397b1069a9aa" providerId="LiveId" clId="{BE6C0E6E-05FC-405A-9C01-DF2A8F79E2A0}" dt="2024-01-16T13:21:11.706" v="5162"/>
          <ac:picMkLst>
            <pc:docMk/>
            <pc:sldMk cId="2189265211" sldId="295"/>
            <ac:picMk id="6" creationId="{B1B2158D-46B5-926E-4FEC-0004A5641ECC}"/>
          </ac:picMkLst>
        </pc:pic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Sp modSp mod ord">
        <pc:chgData name="Patrick Spohr" userId="52d4397b1069a9aa" providerId="LiveId" clId="{BE6C0E6E-05FC-405A-9C01-DF2A8F79E2A0}" dt="2024-01-16T13:21:10.735" v="5161"/>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add mod">
          <ac:chgData name="Patrick Spohr" userId="52d4397b1069a9aa" providerId="LiveId" clId="{BE6C0E6E-05FC-405A-9C01-DF2A8F79E2A0}" dt="2024-01-16T13:21:10.735" v="5161"/>
          <ac:picMkLst>
            <pc:docMk/>
            <pc:sldMk cId="1703452806" sldId="296"/>
            <ac:picMk id="9" creationId="{6D90BA0B-0C0E-608F-1C55-669908BDC72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addSp modSp mod">
        <pc:chgData name="Patrick Spohr" userId="52d4397b1069a9aa" providerId="LiveId" clId="{BE6C0E6E-05FC-405A-9C01-DF2A8F79E2A0}" dt="2024-01-16T13:19:13.722" v="5113" actId="1076"/>
        <pc:sldMkLst>
          <pc:docMk/>
          <pc:sldMk cId="336028943" sldId="298"/>
        </pc:sldMkLst>
        <pc:picChg chg="add mod">
          <ac:chgData name="Patrick Spohr" userId="52d4397b1069a9aa" providerId="LiveId" clId="{BE6C0E6E-05FC-405A-9C01-DF2A8F79E2A0}" dt="2024-01-16T13:19:13.722" v="5113" actId="1076"/>
          <ac:picMkLst>
            <pc:docMk/>
            <pc:sldMk cId="336028943" sldId="298"/>
            <ac:picMk id="2" creationId="{84B0D178-9762-BAAA-B7A6-66BCFCFEB58F}"/>
          </ac:picMkLst>
        </pc:picChg>
      </pc:sldChg>
      <pc:sldChg chg="addSp modSp mod">
        <pc:chgData name="Patrick Spohr" userId="52d4397b1069a9aa" providerId="LiveId" clId="{BE6C0E6E-05FC-405A-9C01-DF2A8F79E2A0}" dt="2024-01-16T13:19:05.712" v="5112" actId="1076"/>
        <pc:sldMkLst>
          <pc:docMk/>
          <pc:sldMk cId="3643923911" sldId="299"/>
        </pc:sldMkLst>
        <pc:picChg chg="add mod">
          <ac:chgData name="Patrick Spohr" userId="52d4397b1069a9aa" providerId="LiveId" clId="{BE6C0E6E-05FC-405A-9C01-DF2A8F79E2A0}" dt="2024-01-16T13:19:05.712" v="5112" actId="1076"/>
          <ac:picMkLst>
            <pc:docMk/>
            <pc:sldMk cId="3643923911" sldId="299"/>
            <ac:picMk id="2" creationId="{09FA4547-C8FB-0943-420F-2714D496C6F5}"/>
          </ac:picMkLst>
        </pc:picChg>
      </pc:sldChg>
      <pc:sldChg chg="addSp modSp">
        <pc:chgData name="Patrick Spohr" userId="52d4397b1069a9aa" providerId="LiveId" clId="{BE6C0E6E-05FC-405A-9C01-DF2A8F79E2A0}" dt="2024-01-16T13:21:16.590" v="5165"/>
        <pc:sldMkLst>
          <pc:docMk/>
          <pc:sldMk cId="1362163597" sldId="300"/>
        </pc:sldMkLst>
        <pc:picChg chg="add mod">
          <ac:chgData name="Patrick Spohr" userId="52d4397b1069a9aa" providerId="LiveId" clId="{BE6C0E6E-05FC-405A-9C01-DF2A8F79E2A0}" dt="2024-01-16T13:21:16.590" v="5165"/>
          <ac:picMkLst>
            <pc:docMk/>
            <pc:sldMk cId="1362163597" sldId="300"/>
            <ac:picMk id="8" creationId="{A015D240-C797-B7E1-D17F-066C2407AA4B}"/>
          </ac:picMkLst>
        </pc:picChg>
      </pc:sldChg>
      <pc:sldChg chg="addSp modSp">
        <pc:chgData name="Patrick Spohr" userId="52d4397b1069a9aa" providerId="LiveId" clId="{BE6C0E6E-05FC-405A-9C01-DF2A8F79E2A0}" dt="2024-01-16T13:21:18.831" v="5166"/>
        <pc:sldMkLst>
          <pc:docMk/>
          <pc:sldMk cId="1385331932" sldId="301"/>
        </pc:sldMkLst>
        <pc:picChg chg="add mod">
          <ac:chgData name="Patrick Spohr" userId="52d4397b1069a9aa" providerId="LiveId" clId="{BE6C0E6E-05FC-405A-9C01-DF2A8F79E2A0}" dt="2024-01-16T13:21:18.831" v="5166"/>
          <ac:picMkLst>
            <pc:docMk/>
            <pc:sldMk cId="1385331932" sldId="301"/>
            <ac:picMk id="8" creationId="{E20DB6FA-8926-C27D-8447-CFF17C7298BD}"/>
          </ac:picMkLst>
        </pc:picChg>
      </pc:sldChg>
      <pc:sldChg chg="addSp modSp">
        <pc:chgData name="Patrick Spohr" userId="52d4397b1069a9aa" providerId="LiveId" clId="{BE6C0E6E-05FC-405A-9C01-DF2A8F79E2A0}" dt="2024-01-16T13:21:20.738" v="5168"/>
        <pc:sldMkLst>
          <pc:docMk/>
          <pc:sldMk cId="3781460697" sldId="302"/>
        </pc:sldMkLst>
        <pc:picChg chg="add mod">
          <ac:chgData name="Patrick Spohr" userId="52d4397b1069a9aa" providerId="LiveId" clId="{BE6C0E6E-05FC-405A-9C01-DF2A8F79E2A0}" dt="2024-01-16T13:21:20.738" v="5168"/>
          <ac:picMkLst>
            <pc:docMk/>
            <pc:sldMk cId="3781460697" sldId="302"/>
            <ac:picMk id="7" creationId="{74D1D45D-DA68-847B-436B-A59B95E3C49E}"/>
          </ac:picMkLst>
        </pc:picChg>
      </pc:sldChg>
      <pc:sldChg chg="addSp modSp">
        <pc:chgData name="Patrick Spohr" userId="52d4397b1069a9aa" providerId="LiveId" clId="{BE6C0E6E-05FC-405A-9C01-DF2A8F79E2A0}" dt="2024-01-16T13:21:19.799" v="5167"/>
        <pc:sldMkLst>
          <pc:docMk/>
          <pc:sldMk cId="1498873724" sldId="303"/>
        </pc:sldMkLst>
        <pc:picChg chg="add mod">
          <ac:chgData name="Patrick Spohr" userId="52d4397b1069a9aa" providerId="LiveId" clId="{BE6C0E6E-05FC-405A-9C01-DF2A8F79E2A0}" dt="2024-01-16T13:21:19.799" v="5167"/>
          <ac:picMkLst>
            <pc:docMk/>
            <pc:sldMk cId="1498873724" sldId="303"/>
            <ac:picMk id="8" creationId="{916B2036-0CE5-2F91-E977-215EB957334A}"/>
          </ac:picMkLst>
        </pc:picChg>
      </pc:sldChg>
      <pc:sldChg chg="addSp modSp mod">
        <pc:chgData name="Patrick Spohr" userId="52d4397b1069a9aa" providerId="LiveId" clId="{BE6C0E6E-05FC-405A-9C01-DF2A8F79E2A0}" dt="2024-01-16T13:20:58.249" v="5149"/>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pChg chg="mod">
          <ac:chgData name="Patrick Spohr" userId="52d4397b1069a9aa" providerId="LiveId" clId="{BE6C0E6E-05FC-405A-9C01-DF2A8F79E2A0}" dt="2024-01-16T12:48:16.381" v="4649" actId="20577"/>
          <ac:spMkLst>
            <pc:docMk/>
            <pc:sldMk cId="3092494601" sldId="304"/>
            <ac:spMk id="18" creationId="{00202A16-E6D0-2A86-4D06-CC856045E9A9}"/>
          </ac:spMkLst>
        </pc:spChg>
        <pc:picChg chg="add mod">
          <ac:chgData name="Patrick Spohr" userId="52d4397b1069a9aa" providerId="LiveId" clId="{BE6C0E6E-05FC-405A-9C01-DF2A8F79E2A0}" dt="2024-01-16T13:20:58.249" v="5149"/>
          <ac:picMkLst>
            <pc:docMk/>
            <pc:sldMk cId="3092494601" sldId="304"/>
            <ac:picMk id="2" creationId="{34441523-07C7-9C07-C301-E1B95AFF0066}"/>
          </ac:picMkLst>
        </pc:picChg>
      </pc:sldChg>
      <pc:sldChg chg="addSp modSp mod">
        <pc:chgData name="Patrick Spohr" userId="52d4397b1069a9aa" providerId="LiveId" clId="{BE6C0E6E-05FC-405A-9C01-DF2A8F79E2A0}" dt="2024-01-16T13:24:04.714" v="5204"/>
        <pc:sldMkLst>
          <pc:docMk/>
          <pc:sldMk cId="1230108051" sldId="305"/>
        </pc:sldMkLst>
        <pc:spChg chg="mod">
          <ac:chgData name="Patrick Spohr" userId="52d4397b1069a9aa" providerId="LiveId" clId="{BE6C0E6E-05FC-405A-9C01-DF2A8F79E2A0}" dt="2024-01-16T12:43:52.605" v="4619" actId="14100"/>
          <ac:spMkLst>
            <pc:docMk/>
            <pc:sldMk cId="1230108051" sldId="305"/>
            <ac:spMk id="5" creationId="{9C5AD732-3EA9-4597-E12F-2E09D38721B6}"/>
          </ac:spMkLst>
        </pc:spChg>
        <pc:spChg chg="mod">
          <ac:chgData name="Patrick Spohr" userId="52d4397b1069a9aa" providerId="LiveId" clId="{BE6C0E6E-05FC-405A-9C01-DF2A8F79E2A0}" dt="2024-01-16T12:43:41.112" v="4593" actId="20577"/>
          <ac:spMkLst>
            <pc:docMk/>
            <pc:sldMk cId="1230108051" sldId="305"/>
            <ac:spMk id="6" creationId="{00CF5942-7B1F-F03C-5ECA-A4918F4A3CDB}"/>
          </ac:spMkLst>
        </pc:spChg>
        <pc:spChg chg="mod">
          <ac:chgData name="Patrick Spohr" userId="52d4397b1069a9aa" providerId="LiveId" clId="{BE6C0E6E-05FC-405A-9C01-DF2A8F79E2A0}" dt="2024-01-16T12:44:00.645" v="4620" actId="113"/>
          <ac:spMkLst>
            <pc:docMk/>
            <pc:sldMk cId="1230108051" sldId="305"/>
            <ac:spMk id="8" creationId="{191D3C44-3CFE-0C77-28E7-E23664F19B90}"/>
          </ac:spMkLst>
        </pc:spChg>
        <pc:spChg chg="mod">
          <ac:chgData name="Patrick Spohr" userId="52d4397b1069a9aa" providerId="LiveId" clId="{BE6C0E6E-05FC-405A-9C01-DF2A8F79E2A0}" dt="2024-01-16T12:44:02.102" v="4621" actId="113"/>
          <ac:spMkLst>
            <pc:docMk/>
            <pc:sldMk cId="1230108051" sldId="305"/>
            <ac:spMk id="9" creationId="{A5B61697-C6BF-D29E-20A0-E3C9408D6E65}"/>
          </ac:spMkLst>
        </pc:spChg>
        <pc:picChg chg="add mod">
          <ac:chgData name="Patrick Spohr" userId="52d4397b1069a9aa" providerId="LiveId" clId="{BE6C0E6E-05FC-405A-9C01-DF2A8F79E2A0}" dt="2024-01-16T13:24:04.714" v="5204"/>
          <ac:picMkLst>
            <pc:docMk/>
            <pc:sldMk cId="1230108051" sldId="305"/>
            <ac:picMk id="14" creationId="{C09D9206-CB58-A206-5539-E626B5473BC6}"/>
          </ac:picMkLst>
        </pc:picChg>
      </pc:sldChg>
      <pc:sldChg chg="addSp modSp mod">
        <pc:chgData name="Patrick Spohr" userId="52d4397b1069a9aa" providerId="LiveId" clId="{BE6C0E6E-05FC-405A-9C01-DF2A8F79E2A0}" dt="2024-01-16T13:21:48.299" v="5190"/>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15T15:26:35.524" v="3921"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picChg chg="add mod">
          <ac:chgData name="Patrick Spohr" userId="52d4397b1069a9aa" providerId="LiveId" clId="{BE6C0E6E-05FC-405A-9C01-DF2A8F79E2A0}" dt="2024-01-16T13:21:48.299" v="5190"/>
          <ac:picMkLst>
            <pc:docMk/>
            <pc:sldMk cId="3021836403" sldId="306"/>
            <ac:picMk id="11" creationId="{A0719FCA-0F7B-0916-EE26-590DFE841A3B}"/>
          </ac:picMkLst>
        </pc:picChg>
      </pc:sldChg>
      <pc:sldChg chg="addSp modSp mod">
        <pc:chgData name="Patrick Spohr" userId="52d4397b1069a9aa" providerId="LiveId" clId="{BE6C0E6E-05FC-405A-9C01-DF2A8F79E2A0}" dt="2024-01-16T14:38:58.345" v="5729" actId="20577"/>
        <pc:sldMkLst>
          <pc:docMk/>
          <pc:sldMk cId="2608921988" sldId="307"/>
        </pc:sldMkLst>
        <pc:spChg chg="mod">
          <ac:chgData name="Patrick Spohr" userId="52d4397b1069a9aa" providerId="LiveId" clId="{BE6C0E6E-05FC-405A-9C01-DF2A8F79E2A0}" dt="2024-01-16T14:38:58.345" v="5729" actId="20577"/>
          <ac:spMkLst>
            <pc:docMk/>
            <pc:sldMk cId="2608921988" sldId="307"/>
            <ac:spMk id="19" creationId="{33CE8278-B23B-7668-5A8A-C0A6906C368A}"/>
          </ac:spMkLst>
        </pc:spChg>
        <pc:picChg chg="add mod">
          <ac:chgData name="Patrick Spohr" userId="52d4397b1069a9aa" providerId="LiveId" clId="{BE6C0E6E-05FC-405A-9C01-DF2A8F79E2A0}" dt="2024-01-16T13:21:26.523" v="5174"/>
          <ac:picMkLst>
            <pc:docMk/>
            <pc:sldMk cId="2608921988" sldId="307"/>
            <ac:picMk id="3" creationId="{469B91AC-83BE-DCA7-EFF8-9D5E5D74692C}"/>
          </ac:picMkLst>
        </pc:picChg>
      </pc:sldChg>
      <pc:sldChg chg="addSp modSp">
        <pc:chgData name="Patrick Spohr" userId="52d4397b1069a9aa" providerId="LiveId" clId="{BE6C0E6E-05FC-405A-9C01-DF2A8F79E2A0}" dt="2024-01-16T13:21:27.587" v="5175"/>
        <pc:sldMkLst>
          <pc:docMk/>
          <pc:sldMk cId="3281325453" sldId="308"/>
        </pc:sldMkLst>
        <pc:picChg chg="add mod">
          <ac:chgData name="Patrick Spohr" userId="52d4397b1069a9aa" providerId="LiveId" clId="{BE6C0E6E-05FC-405A-9C01-DF2A8F79E2A0}" dt="2024-01-16T13:21:27.587" v="5175"/>
          <ac:picMkLst>
            <pc:docMk/>
            <pc:sldMk cId="3281325453" sldId="308"/>
            <ac:picMk id="3" creationId="{D20C18CB-9FA3-74E4-C848-BAF6DE21CC7E}"/>
          </ac:picMkLst>
        </pc:picChg>
      </pc:sldChg>
      <pc:sldChg chg="addSp modSp">
        <pc:chgData name="Patrick Spohr" userId="52d4397b1069a9aa" providerId="LiveId" clId="{BE6C0E6E-05FC-405A-9C01-DF2A8F79E2A0}" dt="2024-01-16T13:21:28.659" v="5176"/>
        <pc:sldMkLst>
          <pc:docMk/>
          <pc:sldMk cId="1908094730" sldId="309"/>
        </pc:sldMkLst>
        <pc:picChg chg="add mod">
          <ac:chgData name="Patrick Spohr" userId="52d4397b1069a9aa" providerId="LiveId" clId="{BE6C0E6E-05FC-405A-9C01-DF2A8F79E2A0}" dt="2024-01-16T13:21:28.659" v="5176"/>
          <ac:picMkLst>
            <pc:docMk/>
            <pc:sldMk cId="1908094730" sldId="309"/>
            <ac:picMk id="3" creationId="{5323E65C-EA85-0DD0-DAA9-2079884D24B3}"/>
          </ac:picMkLst>
        </pc:picChg>
      </pc:sldChg>
      <pc:sldChg chg="addSp modSp mod">
        <pc:chgData name="Patrick Spohr" userId="52d4397b1069a9aa" providerId="LiveId" clId="{BE6C0E6E-05FC-405A-9C01-DF2A8F79E2A0}" dt="2024-01-16T13:21:13.396" v="516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picChg chg="add mod">
          <ac:chgData name="Patrick Spohr" userId="52d4397b1069a9aa" providerId="LiveId" clId="{BE6C0E6E-05FC-405A-9C01-DF2A8F79E2A0}" dt="2024-01-16T13:21:13.396" v="5163"/>
          <ac:picMkLst>
            <pc:docMk/>
            <pc:sldMk cId="2001065096" sldId="310"/>
            <ac:picMk id="3" creationId="{6A5A3C47-D686-E08B-ACC6-F446967F9B0C}"/>
          </ac:picMkLst>
        </pc:picChg>
      </pc:sldChg>
      <pc:sldChg chg="addSp delSp modSp mod">
        <pc:chgData name="Patrick Spohr" userId="52d4397b1069a9aa" providerId="LiveId" clId="{BE6C0E6E-05FC-405A-9C01-DF2A8F79E2A0}" dt="2024-01-16T13:20:35.017" v="5134" actId="478"/>
        <pc:sldMkLst>
          <pc:docMk/>
          <pc:sldMk cId="2134472046" sldId="311"/>
        </pc:sldMkLst>
        <pc:spChg chg="mod">
          <ac:chgData name="Patrick Spohr" userId="52d4397b1069a9aa" providerId="LiveId" clId="{BE6C0E6E-05FC-405A-9C01-DF2A8F79E2A0}" dt="2024-01-16T12:41:44.658" v="4581" actId="207"/>
          <ac:spMkLst>
            <pc:docMk/>
            <pc:sldMk cId="2134472046" sldId="311"/>
            <ac:spMk id="2" creationId="{1F213FE2-3EA0-3DC4-4496-DD0460ACAE87}"/>
          </ac:spMkLst>
        </pc:spChg>
        <pc:picChg chg="add mod">
          <ac:chgData name="Patrick Spohr" userId="52d4397b1069a9aa" providerId="LiveId" clId="{BE6C0E6E-05FC-405A-9C01-DF2A8F79E2A0}" dt="2024-01-16T13:20:29.273" v="5131"/>
          <ac:picMkLst>
            <pc:docMk/>
            <pc:sldMk cId="2134472046" sldId="311"/>
            <ac:picMk id="6" creationId="{0F98CA81-6BCD-ED1B-284D-854C17D59125}"/>
          </ac:picMkLst>
        </pc:picChg>
        <pc:picChg chg="add del mod">
          <ac:chgData name="Patrick Spohr" userId="52d4397b1069a9aa" providerId="LiveId" clId="{BE6C0E6E-05FC-405A-9C01-DF2A8F79E2A0}" dt="2024-01-16T13:20:35.017" v="5134" actId="478"/>
          <ac:picMkLst>
            <pc:docMk/>
            <pc:sldMk cId="2134472046" sldId="311"/>
            <ac:picMk id="7" creationId="{876C0B95-EEF2-A57C-84A3-068483E4FAB4}"/>
          </ac:picMkLst>
        </pc:picChg>
      </pc:sldChg>
      <pc:sldChg chg="addSp modSp mod">
        <pc:chgData name="Patrick Spohr" userId="52d4397b1069a9aa" providerId="LiveId" clId="{BE6C0E6E-05FC-405A-9C01-DF2A8F79E2A0}" dt="2024-01-16T13:23:59.526" v="5203" actId="1076"/>
        <pc:sldMkLst>
          <pc:docMk/>
          <pc:sldMk cId="4123123746" sldId="312"/>
        </pc:sldMkLst>
        <pc:spChg chg="mod">
          <ac:chgData name="Patrick Spohr" userId="52d4397b1069a9aa" providerId="LiveId" clId="{BE6C0E6E-05FC-405A-9C01-DF2A8F79E2A0}" dt="2024-01-16T12:42:36.330" v="4582" actId="207"/>
          <ac:spMkLst>
            <pc:docMk/>
            <pc:sldMk cId="4123123746" sldId="312"/>
            <ac:spMk id="5" creationId="{9C5AD732-3EA9-4597-E12F-2E09D38721B6}"/>
          </ac:spMkLst>
        </pc:spChg>
        <pc:spChg chg="mod">
          <ac:chgData name="Patrick Spohr" userId="52d4397b1069a9aa" providerId="LiveId" clId="{BE6C0E6E-05FC-405A-9C01-DF2A8F79E2A0}" dt="2024-01-16T13:23:57.702" v="5202" actId="1076"/>
          <ac:spMkLst>
            <pc:docMk/>
            <pc:sldMk cId="4123123746" sldId="312"/>
            <ac:spMk id="16" creationId="{A99AE51A-3EF2-8AF3-5328-0825A5BD300E}"/>
          </ac:spMkLst>
        </pc:spChg>
        <pc:spChg chg="mod">
          <ac:chgData name="Patrick Spohr" userId="52d4397b1069a9aa" providerId="LiveId" clId="{BE6C0E6E-05FC-405A-9C01-DF2A8F79E2A0}" dt="2024-01-16T13:23:59.526" v="5203" actId="1076"/>
          <ac:spMkLst>
            <pc:docMk/>
            <pc:sldMk cId="4123123746" sldId="312"/>
            <ac:spMk id="17" creationId="{EF30FD33-C96B-96D2-2C01-790BE9653490}"/>
          </ac:spMkLst>
        </pc:spChg>
        <pc:spChg chg="mod">
          <ac:chgData name="Patrick Spohr" userId="52d4397b1069a9aa" providerId="LiveId" clId="{BE6C0E6E-05FC-405A-9C01-DF2A8F79E2A0}" dt="2024-01-16T13:23:49.114" v="5198" actId="1076"/>
          <ac:spMkLst>
            <pc:docMk/>
            <pc:sldMk cId="4123123746" sldId="312"/>
            <ac:spMk id="27" creationId="{A18AF28B-8156-8C4C-7602-1434293BC4A5}"/>
          </ac:spMkLst>
        </pc:spChg>
        <pc:picChg chg="mod">
          <ac:chgData name="Patrick Spohr" userId="52d4397b1069a9aa" providerId="LiveId" clId="{BE6C0E6E-05FC-405A-9C01-DF2A8F79E2A0}" dt="2024-01-16T13:23:52.238" v="5199" actId="1076"/>
          <ac:picMkLst>
            <pc:docMk/>
            <pc:sldMk cId="4123123746" sldId="312"/>
            <ac:picMk id="9" creationId="{C7E16405-F8C2-9BCC-7F00-771934024DB2}"/>
          </ac:picMkLst>
        </pc:picChg>
        <pc:picChg chg="add mod">
          <ac:chgData name="Patrick Spohr" userId="52d4397b1069a9aa" providerId="LiveId" clId="{BE6C0E6E-05FC-405A-9C01-DF2A8F79E2A0}" dt="2024-01-16T13:20:42.030" v="5139"/>
          <ac:picMkLst>
            <pc:docMk/>
            <pc:sldMk cId="4123123746" sldId="312"/>
            <ac:picMk id="10" creationId="{BD3F6C24-91E7-787A-863C-64E7E77E1785}"/>
          </ac:picMkLst>
        </pc:picChg>
        <pc:picChg chg="mod">
          <ac:chgData name="Patrick Spohr" userId="52d4397b1069a9aa" providerId="LiveId" clId="{BE6C0E6E-05FC-405A-9C01-DF2A8F79E2A0}" dt="2024-01-16T13:23:57.702" v="5202" actId="1076"/>
          <ac:picMkLst>
            <pc:docMk/>
            <pc:sldMk cId="4123123746" sldId="312"/>
            <ac:picMk id="11" creationId="{D9A7AA63-7A56-F55E-4B0C-96E1B39E20C3}"/>
          </ac:picMkLst>
        </pc:picChg>
        <pc:picChg chg="mod">
          <ac:chgData name="Patrick Spohr" userId="52d4397b1069a9aa" providerId="LiveId" clId="{BE6C0E6E-05FC-405A-9C01-DF2A8F79E2A0}" dt="2024-01-16T13:23:59.526" v="5203" actId="1076"/>
          <ac:picMkLst>
            <pc:docMk/>
            <pc:sldMk cId="4123123746" sldId="312"/>
            <ac:picMk id="13" creationId="{D4754205-F9B6-70EF-7B41-DDC84EEA9A09}"/>
          </ac:picMkLst>
        </pc:picChg>
      </pc:sldChg>
      <pc:sldChg chg="addSp modSp">
        <pc:chgData name="Patrick Spohr" userId="52d4397b1069a9aa" providerId="LiveId" clId="{BE6C0E6E-05FC-405A-9C01-DF2A8F79E2A0}" dt="2024-01-16T13:20:40.887" v="5138"/>
        <pc:sldMkLst>
          <pc:docMk/>
          <pc:sldMk cId="2187735813" sldId="313"/>
        </pc:sldMkLst>
        <pc:picChg chg="add mod">
          <ac:chgData name="Patrick Spohr" userId="52d4397b1069a9aa" providerId="LiveId" clId="{BE6C0E6E-05FC-405A-9C01-DF2A8F79E2A0}" dt="2024-01-16T13:20:40.887" v="5138"/>
          <ac:picMkLst>
            <pc:docMk/>
            <pc:sldMk cId="2187735813" sldId="313"/>
            <ac:picMk id="2" creationId="{4C883D72-EB14-B091-E289-CAA247DDCBE5}"/>
          </ac:picMkLst>
        </pc:picChg>
      </pc:sldChg>
      <pc:sldChg chg="addSp modSp">
        <pc:chgData name="Patrick Spohr" userId="52d4397b1069a9aa" providerId="LiveId" clId="{BE6C0E6E-05FC-405A-9C01-DF2A8F79E2A0}" dt="2024-01-16T13:20:38.510" v="5136"/>
        <pc:sldMkLst>
          <pc:docMk/>
          <pc:sldMk cId="2751266534" sldId="314"/>
        </pc:sldMkLst>
        <pc:picChg chg="add mod">
          <ac:chgData name="Patrick Spohr" userId="52d4397b1069a9aa" providerId="LiveId" clId="{BE6C0E6E-05FC-405A-9C01-DF2A8F79E2A0}" dt="2024-01-16T13:20:38.510" v="5136"/>
          <ac:picMkLst>
            <pc:docMk/>
            <pc:sldMk cId="2751266534" sldId="314"/>
            <ac:picMk id="3" creationId="{C4E25DD7-77DC-0798-030C-18745E7D4243}"/>
          </ac:picMkLst>
        </pc:picChg>
      </pc:sldChg>
      <pc:sldChg chg="addSp modSp mod">
        <pc:chgData name="Patrick Spohr" userId="52d4397b1069a9aa" providerId="LiveId" clId="{BE6C0E6E-05FC-405A-9C01-DF2A8F79E2A0}" dt="2024-01-16T13:20:48.083" v="5141"/>
        <pc:sldMkLst>
          <pc:docMk/>
          <pc:sldMk cId="753928492" sldId="315"/>
        </pc:sldMkLst>
        <pc:spChg chg="mod">
          <ac:chgData name="Patrick Spohr" userId="52d4397b1069a9aa" providerId="LiveId" clId="{BE6C0E6E-05FC-405A-9C01-DF2A8F79E2A0}" dt="2024-01-16T12:45:54.731" v="4641" actId="20577"/>
          <ac:spMkLst>
            <pc:docMk/>
            <pc:sldMk cId="753928492" sldId="315"/>
            <ac:spMk id="10" creationId="{57AF382E-7ED2-380A-E149-3F3C08DB63DD}"/>
          </ac:spMkLst>
        </pc:spChg>
        <pc:picChg chg="add mod">
          <ac:chgData name="Patrick Spohr" userId="52d4397b1069a9aa" providerId="LiveId" clId="{BE6C0E6E-05FC-405A-9C01-DF2A8F79E2A0}" dt="2024-01-16T13:20:48.083" v="5141"/>
          <ac:picMkLst>
            <pc:docMk/>
            <pc:sldMk cId="753928492" sldId="315"/>
            <ac:picMk id="6" creationId="{B1D11E66-1277-BE62-6643-611953898054}"/>
          </ac:picMkLst>
        </pc:picChg>
      </pc:sldChg>
      <pc:sldChg chg="addSp modSp mod">
        <pc:chgData name="Patrick Spohr" userId="52d4397b1069a9aa" providerId="LiveId" clId="{BE6C0E6E-05FC-405A-9C01-DF2A8F79E2A0}" dt="2024-01-16T13:20:49.170" v="5142"/>
        <pc:sldMkLst>
          <pc:docMk/>
          <pc:sldMk cId="267448268" sldId="316"/>
        </pc:sldMkLst>
        <pc:spChg chg="mod">
          <ac:chgData name="Patrick Spohr" userId="52d4397b1069a9aa" providerId="LiveId" clId="{BE6C0E6E-05FC-405A-9C01-DF2A8F79E2A0}" dt="2024-01-16T12:45:50.688" v="4635" actId="20577"/>
          <ac:spMkLst>
            <pc:docMk/>
            <pc:sldMk cId="267448268" sldId="316"/>
            <ac:spMk id="10" creationId="{57AF382E-7ED2-380A-E149-3F3C08DB63DD}"/>
          </ac:spMkLst>
        </pc:spChg>
        <pc:picChg chg="add mod">
          <ac:chgData name="Patrick Spohr" userId="52d4397b1069a9aa" providerId="LiveId" clId="{BE6C0E6E-05FC-405A-9C01-DF2A8F79E2A0}" dt="2024-01-16T13:20:49.170" v="5142"/>
          <ac:picMkLst>
            <pc:docMk/>
            <pc:sldMk cId="267448268" sldId="316"/>
            <ac:picMk id="6" creationId="{A91B6BCF-86F2-02EF-BC12-3E3211FEEEF7}"/>
          </ac:picMkLst>
        </pc:picChg>
      </pc:sldChg>
      <pc:sldChg chg="addSp delSp modSp mod ord">
        <pc:chgData name="Patrick Spohr" userId="52d4397b1069a9aa" providerId="LiveId" clId="{BE6C0E6E-05FC-405A-9C01-DF2A8F79E2A0}" dt="2024-01-16T13:21:07.555" v="5158"/>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add mod">
          <ac:chgData name="Patrick Spohr" userId="52d4397b1069a9aa" providerId="LiveId" clId="{BE6C0E6E-05FC-405A-9C01-DF2A8F79E2A0}" dt="2024-01-16T13:21:07.555" v="5158"/>
          <ac:picMkLst>
            <pc:docMk/>
            <pc:sldMk cId="3392682544" sldId="317"/>
            <ac:picMk id="3" creationId="{92DB1B81-0ED9-06A4-8471-5D33A62E57D4}"/>
          </ac:picMkLst>
        </pc:pic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pc:chgData name="Patrick Spohr" userId="52d4397b1069a9aa" providerId="LiveId" clId="{BE6C0E6E-05FC-405A-9C01-DF2A8F79E2A0}" dt="2024-01-16T13:20:31.852" v="5133"/>
        <pc:sldMkLst>
          <pc:docMk/>
          <pc:sldMk cId="4151520019" sldId="319"/>
        </pc:sldMkLst>
        <pc:picChg chg="add mod">
          <ac:chgData name="Patrick Spohr" userId="52d4397b1069a9aa" providerId="LiveId" clId="{BE6C0E6E-05FC-405A-9C01-DF2A8F79E2A0}" dt="2024-01-16T13:20:31.852" v="5133"/>
          <ac:picMkLst>
            <pc:docMk/>
            <pc:sldMk cId="4151520019" sldId="319"/>
            <ac:picMk id="6" creationId="{ECFBA3BB-62B6-F017-BEA2-FB2AFAB3F416}"/>
          </ac:picMkLst>
        </pc:picChg>
      </pc:sldChg>
      <pc:sldChg chg="addSp modSp">
        <pc:chgData name="Patrick Spohr" userId="52d4397b1069a9aa" providerId="LiveId" clId="{BE6C0E6E-05FC-405A-9C01-DF2A8F79E2A0}" dt="2024-01-16T13:21:49.323" v="5191"/>
        <pc:sldMkLst>
          <pc:docMk/>
          <pc:sldMk cId="845603813" sldId="320"/>
        </pc:sldMkLst>
        <pc:picChg chg="add mod">
          <ac:chgData name="Patrick Spohr" userId="52d4397b1069a9aa" providerId="LiveId" clId="{BE6C0E6E-05FC-405A-9C01-DF2A8F79E2A0}" dt="2024-01-16T13:21:49.323" v="5191"/>
          <ac:picMkLst>
            <pc:docMk/>
            <pc:sldMk cId="845603813" sldId="320"/>
            <ac:picMk id="3" creationId="{E656E1CE-569C-0186-9626-A9BD9BEECCD5}"/>
          </ac:picMkLst>
        </pc:picChg>
      </pc:sldChg>
      <pc:sldChg chg="addSp modSp">
        <pc:chgData name="Patrick Spohr" userId="52d4397b1069a9aa" providerId="LiveId" clId="{BE6C0E6E-05FC-405A-9C01-DF2A8F79E2A0}" dt="2024-01-16T13:21:15.399" v="5164"/>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picChg chg="add mod">
          <ac:chgData name="Patrick Spohr" userId="52d4397b1069a9aa" providerId="LiveId" clId="{BE6C0E6E-05FC-405A-9C01-DF2A8F79E2A0}" dt="2024-01-16T13:21:15.399" v="5164"/>
          <ac:picMkLst>
            <pc:docMk/>
            <pc:sldMk cId="3808468458" sldId="321"/>
            <ac:picMk id="7" creationId="{0EE43C02-2D59-CDA0-F4AD-30954C77A313}"/>
          </ac:picMkLst>
        </pc:picChg>
      </pc:sldChg>
      <pc:sldChg chg="addSp modSp">
        <pc:chgData name="Patrick Spohr" userId="52d4397b1069a9aa" providerId="LiveId" clId="{BE6C0E6E-05FC-405A-9C01-DF2A8F79E2A0}" dt="2024-01-16T13:21:25.528" v="5173"/>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picChg chg="add mod">
          <ac:chgData name="Patrick Spohr" userId="52d4397b1069a9aa" providerId="LiveId" clId="{BE6C0E6E-05FC-405A-9C01-DF2A8F79E2A0}" dt="2024-01-16T13:21:25.528" v="5173"/>
          <ac:picMkLst>
            <pc:docMk/>
            <pc:sldMk cId="891279051" sldId="322"/>
            <ac:picMk id="7" creationId="{AAD7989E-D0D5-4667-9157-7CFB366106F5}"/>
          </ac:picMkLst>
        </pc:picChg>
      </pc:sldChg>
      <pc:sldChg chg="addSp modSp">
        <pc:chgData name="Patrick Spohr" userId="52d4397b1069a9aa" providerId="LiveId" clId="{BE6C0E6E-05FC-405A-9C01-DF2A8F79E2A0}" dt="2024-01-16T13:21:22.402" v="5170"/>
        <pc:sldMkLst>
          <pc:docMk/>
          <pc:sldMk cId="2011296433" sldId="323"/>
        </pc:sldMkLst>
        <pc:picChg chg="add mod">
          <ac:chgData name="Patrick Spohr" userId="52d4397b1069a9aa" providerId="LiveId" clId="{BE6C0E6E-05FC-405A-9C01-DF2A8F79E2A0}" dt="2024-01-16T13:21:22.402" v="5170"/>
          <ac:picMkLst>
            <pc:docMk/>
            <pc:sldMk cId="2011296433" sldId="323"/>
            <ac:picMk id="3" creationId="{D10A5DC0-368C-D397-5902-504677CBE596}"/>
          </ac:picMkLst>
        </pc:picChg>
      </pc:sldChg>
      <pc:sldChg chg="addSp modSp">
        <pc:chgData name="Patrick Spohr" userId="52d4397b1069a9aa" providerId="LiveId" clId="{BE6C0E6E-05FC-405A-9C01-DF2A8F79E2A0}" dt="2024-01-16T13:21:21.655" v="5169"/>
        <pc:sldMkLst>
          <pc:docMk/>
          <pc:sldMk cId="3730849432" sldId="324"/>
        </pc:sldMkLst>
        <pc:picChg chg="add mod">
          <ac:chgData name="Patrick Spohr" userId="52d4397b1069a9aa" providerId="LiveId" clId="{BE6C0E6E-05FC-405A-9C01-DF2A8F79E2A0}" dt="2024-01-16T13:21:21.655" v="5169"/>
          <ac:picMkLst>
            <pc:docMk/>
            <pc:sldMk cId="3730849432" sldId="324"/>
            <ac:picMk id="3" creationId="{4E93AF8F-B334-9198-273E-7E853EC0723D}"/>
          </ac:picMkLst>
        </pc:picChg>
      </pc:sldChg>
      <pc:sldChg chg="addSp modSp mod">
        <pc:chgData name="Patrick Spohr" userId="52d4397b1069a9aa" providerId="LiveId" clId="{BE6C0E6E-05FC-405A-9C01-DF2A8F79E2A0}" dt="2024-01-16T14:40:59.164" v="5731" actId="20577"/>
        <pc:sldMkLst>
          <pc:docMk/>
          <pc:sldMk cId="4091467086" sldId="325"/>
        </pc:sldMkLst>
        <pc:spChg chg="mod">
          <ac:chgData name="Patrick Spohr" userId="52d4397b1069a9aa" providerId="LiveId" clId="{BE6C0E6E-05FC-405A-9C01-DF2A8F79E2A0}" dt="2024-01-16T14:40:59.164" v="5731" actId="20577"/>
          <ac:spMkLst>
            <pc:docMk/>
            <pc:sldMk cId="4091467086" sldId="325"/>
            <ac:spMk id="18" creationId="{D2670649-1717-FF17-833C-902FA643A929}"/>
          </ac:spMkLst>
        </pc:spChg>
        <pc:picChg chg="add mod">
          <ac:chgData name="Patrick Spohr" userId="52d4397b1069a9aa" providerId="LiveId" clId="{BE6C0E6E-05FC-405A-9C01-DF2A8F79E2A0}" dt="2024-01-16T13:21:29.621" v="5177"/>
          <ac:picMkLst>
            <pc:docMk/>
            <pc:sldMk cId="4091467086" sldId="325"/>
            <ac:picMk id="10" creationId="{F05C5473-090D-49C6-2EBB-2080EECCE1A0}"/>
          </ac:picMkLst>
        </pc:picChg>
      </pc:sldChg>
      <pc:sldChg chg="addSp modSp">
        <pc:chgData name="Patrick Spohr" userId="52d4397b1069a9aa" providerId="LiveId" clId="{BE6C0E6E-05FC-405A-9C01-DF2A8F79E2A0}" dt="2024-01-16T13:21:23.411" v="5171"/>
        <pc:sldMkLst>
          <pc:docMk/>
          <pc:sldMk cId="1211843012" sldId="326"/>
        </pc:sldMkLst>
        <pc:picChg chg="add mod">
          <ac:chgData name="Patrick Spohr" userId="52d4397b1069a9aa" providerId="LiveId" clId="{BE6C0E6E-05FC-405A-9C01-DF2A8F79E2A0}" dt="2024-01-16T13:21:23.411" v="5171"/>
          <ac:picMkLst>
            <pc:docMk/>
            <pc:sldMk cId="1211843012" sldId="326"/>
            <ac:picMk id="2" creationId="{527B9086-9A9B-B1B0-53AA-902400D9E19F}"/>
          </ac:picMkLst>
        </pc:picChg>
      </pc:sldChg>
      <pc:sldChg chg="addSp modSp">
        <pc:chgData name="Patrick Spohr" userId="52d4397b1069a9aa" providerId="LiveId" clId="{BE6C0E6E-05FC-405A-9C01-DF2A8F79E2A0}" dt="2024-01-16T13:21:24.443" v="5172"/>
        <pc:sldMkLst>
          <pc:docMk/>
          <pc:sldMk cId="238774848" sldId="328"/>
        </pc:sldMkLst>
        <pc:picChg chg="add mod">
          <ac:chgData name="Patrick Spohr" userId="52d4397b1069a9aa" providerId="LiveId" clId="{BE6C0E6E-05FC-405A-9C01-DF2A8F79E2A0}" dt="2024-01-16T13:21:24.443" v="5172"/>
          <ac:picMkLst>
            <pc:docMk/>
            <pc:sldMk cId="238774848" sldId="328"/>
            <ac:picMk id="3" creationId="{68F17885-AE0D-5A08-BED7-C4E632354674}"/>
          </ac:picMkLst>
        </pc:picChg>
      </pc:sldChg>
      <pc:sldChg chg="addSp modSp">
        <pc:chgData name="Patrick Spohr" userId="52d4397b1069a9aa" providerId="LiveId" clId="{BE6C0E6E-05FC-405A-9C01-DF2A8F79E2A0}" dt="2024-01-16T13:21:33.641" v="5181"/>
        <pc:sldMkLst>
          <pc:docMk/>
          <pc:sldMk cId="4065792922" sldId="331"/>
        </pc:sldMkLst>
        <pc:picChg chg="add mod">
          <ac:chgData name="Patrick Spohr" userId="52d4397b1069a9aa" providerId="LiveId" clId="{BE6C0E6E-05FC-405A-9C01-DF2A8F79E2A0}" dt="2024-01-16T13:21:33.641" v="5181"/>
          <ac:picMkLst>
            <pc:docMk/>
            <pc:sldMk cId="4065792922" sldId="331"/>
            <ac:picMk id="2" creationId="{4111266B-D8D7-07AD-4FD8-25AEE3BDBA07}"/>
          </ac:picMkLst>
        </pc:picChg>
      </pc:sldChg>
      <pc:sldChg chg="addSp modSp">
        <pc:chgData name="Patrick Spohr" userId="52d4397b1069a9aa" providerId="LiveId" clId="{BE6C0E6E-05FC-405A-9C01-DF2A8F79E2A0}" dt="2024-01-16T13:21:30.597" v="5178"/>
        <pc:sldMkLst>
          <pc:docMk/>
          <pc:sldMk cId="3102803001" sldId="332"/>
        </pc:sldMkLst>
        <pc:picChg chg="add mod">
          <ac:chgData name="Patrick Spohr" userId="52d4397b1069a9aa" providerId="LiveId" clId="{BE6C0E6E-05FC-405A-9C01-DF2A8F79E2A0}" dt="2024-01-16T13:21:30.597" v="5178"/>
          <ac:picMkLst>
            <pc:docMk/>
            <pc:sldMk cId="3102803001" sldId="332"/>
            <ac:picMk id="3" creationId="{F084E07D-B0B7-B05B-F2AF-D232492465C7}"/>
          </ac:picMkLst>
        </pc:picChg>
      </pc:sldChg>
      <pc:sldChg chg="addSp modSp">
        <pc:chgData name="Patrick Spohr" userId="52d4397b1069a9aa" providerId="LiveId" clId="{BE6C0E6E-05FC-405A-9C01-DF2A8F79E2A0}" dt="2024-01-16T13:21:31.515" v="5179"/>
        <pc:sldMkLst>
          <pc:docMk/>
          <pc:sldMk cId="1604277108" sldId="333"/>
        </pc:sldMkLst>
        <pc:picChg chg="add mod">
          <ac:chgData name="Patrick Spohr" userId="52d4397b1069a9aa" providerId="LiveId" clId="{BE6C0E6E-05FC-405A-9C01-DF2A8F79E2A0}" dt="2024-01-16T13:21:31.515" v="5179"/>
          <ac:picMkLst>
            <pc:docMk/>
            <pc:sldMk cId="1604277108" sldId="333"/>
            <ac:picMk id="3" creationId="{A5B53528-30B9-78AD-8E54-27884A0724B6}"/>
          </ac:picMkLst>
        </pc:picChg>
      </pc:sldChg>
      <pc:sldChg chg="addSp modSp">
        <pc:chgData name="Patrick Spohr" userId="52d4397b1069a9aa" providerId="LiveId" clId="{BE6C0E6E-05FC-405A-9C01-DF2A8F79E2A0}" dt="2024-01-16T13:21:34.625" v="5182"/>
        <pc:sldMkLst>
          <pc:docMk/>
          <pc:sldMk cId="118249376" sldId="334"/>
        </pc:sldMkLst>
        <pc:picChg chg="add mod">
          <ac:chgData name="Patrick Spohr" userId="52d4397b1069a9aa" providerId="LiveId" clId="{BE6C0E6E-05FC-405A-9C01-DF2A8F79E2A0}" dt="2024-01-16T13:21:34.625" v="5182"/>
          <ac:picMkLst>
            <pc:docMk/>
            <pc:sldMk cId="118249376" sldId="334"/>
            <ac:picMk id="4" creationId="{52DC580B-BF23-B339-8C60-F89A55A0F5F0}"/>
          </ac:picMkLst>
        </pc:picChg>
      </pc:sldChg>
      <pc:sldChg chg="addSp delSp modSp mod">
        <pc:chgData name="Patrick Spohr" userId="52d4397b1069a9aa" providerId="LiveId" clId="{BE6C0E6E-05FC-405A-9C01-DF2A8F79E2A0}" dt="2024-01-16T13:21:44.854" v="5188" actId="478"/>
        <pc:sldMkLst>
          <pc:docMk/>
          <pc:sldMk cId="2167276791" sldId="335"/>
        </pc:sldMkLst>
        <pc:picChg chg="add del mod">
          <ac:chgData name="Patrick Spohr" userId="52d4397b1069a9aa" providerId="LiveId" clId="{BE6C0E6E-05FC-405A-9C01-DF2A8F79E2A0}" dt="2024-01-16T13:21:42.454" v="5187" actId="478"/>
          <ac:picMkLst>
            <pc:docMk/>
            <pc:sldMk cId="2167276791" sldId="335"/>
            <ac:picMk id="4" creationId="{AFA057DD-52A5-E1C3-FECF-F2F4E0B4FAF9}"/>
          </ac:picMkLst>
        </pc:picChg>
        <pc:picChg chg="add del mod">
          <ac:chgData name="Patrick Spohr" userId="52d4397b1069a9aa" providerId="LiveId" clId="{BE6C0E6E-05FC-405A-9C01-DF2A8F79E2A0}" dt="2024-01-16T13:21:44.854" v="5188" actId="478"/>
          <ac:picMkLst>
            <pc:docMk/>
            <pc:sldMk cId="2167276791" sldId="335"/>
            <ac:picMk id="5" creationId="{8C9FF75F-41D1-41B9-99F7-AEB07A3E77BC}"/>
          </ac:picMkLst>
        </pc:picChg>
      </pc:sldChg>
      <pc:sldChg chg="addSp modSp mod">
        <pc:chgData name="Patrick Spohr" userId="52d4397b1069a9aa" providerId="LiveId" clId="{BE6C0E6E-05FC-405A-9C01-DF2A8F79E2A0}" dt="2024-01-16T18:24:06.208" v="6073" actId="1076"/>
        <pc:sldMkLst>
          <pc:docMk/>
          <pc:sldMk cId="3555477124" sldId="336"/>
        </pc:sldMkLst>
        <pc:spChg chg="mod">
          <ac:chgData name="Patrick Spohr" userId="52d4397b1069a9aa" providerId="LiveId" clId="{BE6C0E6E-05FC-405A-9C01-DF2A8F79E2A0}" dt="2024-01-16T18:24:06.208" v="6073" actId="1076"/>
          <ac:spMkLst>
            <pc:docMk/>
            <pc:sldMk cId="3555477124" sldId="336"/>
            <ac:spMk id="34" creationId="{CD448746-4273-4AE8-1F02-87FACE2FB3BF}"/>
          </ac:spMkLst>
        </pc:spChg>
        <pc:picChg chg="add mod">
          <ac:chgData name="Patrick Spohr" userId="52d4397b1069a9aa" providerId="LiveId" clId="{BE6C0E6E-05FC-405A-9C01-DF2A8F79E2A0}" dt="2024-01-16T13:21:39.370" v="5185"/>
          <ac:picMkLst>
            <pc:docMk/>
            <pc:sldMk cId="3555477124" sldId="336"/>
            <ac:picMk id="6" creationId="{9E10ABB4-041C-122C-8EDF-3D18D2FB7EC3}"/>
          </ac:picMkLst>
        </pc:picChg>
      </pc:sldChg>
      <pc:sldChg chg="addSp modSp">
        <pc:chgData name="Patrick Spohr" userId="52d4397b1069a9aa" providerId="LiveId" clId="{BE6C0E6E-05FC-405A-9C01-DF2A8F79E2A0}" dt="2024-01-16T13:21:32.581" v="5180"/>
        <pc:sldMkLst>
          <pc:docMk/>
          <pc:sldMk cId="276344665" sldId="337"/>
        </pc:sldMkLst>
        <pc:picChg chg="add mod">
          <ac:chgData name="Patrick Spohr" userId="52d4397b1069a9aa" providerId="LiveId" clId="{BE6C0E6E-05FC-405A-9C01-DF2A8F79E2A0}" dt="2024-01-16T13:21:32.581" v="5180"/>
          <ac:picMkLst>
            <pc:docMk/>
            <pc:sldMk cId="276344665" sldId="337"/>
            <ac:picMk id="2" creationId="{6E044E19-D0D5-B6F2-5FB1-5829D2B1FFAF}"/>
          </ac:picMkLst>
        </pc:picChg>
      </pc:sldChg>
      <pc:sldChg chg="addSp modSp mod">
        <pc:chgData name="Patrick Spohr" userId="52d4397b1069a9aa" providerId="LiveId" clId="{BE6C0E6E-05FC-405A-9C01-DF2A8F79E2A0}" dt="2024-01-16T13:20:53.561" v="5145"/>
        <pc:sldMkLst>
          <pc:docMk/>
          <pc:sldMk cId="1143726007" sldId="338"/>
        </pc:sldMkLst>
        <pc:spChg chg="mod">
          <ac:chgData name="Patrick Spohr" userId="52d4397b1069a9aa" providerId="LiveId" clId="{BE6C0E6E-05FC-405A-9C01-DF2A8F79E2A0}" dt="2024-01-16T12:48:02.650" v="4643" actId="20577"/>
          <ac:spMkLst>
            <pc:docMk/>
            <pc:sldMk cId="1143726007" sldId="338"/>
            <ac:spMk id="13" creationId="{416E0A0B-48F4-40F3-E741-FDE75FAB92D6}"/>
          </ac:spMkLst>
        </pc:spChg>
        <pc:picChg chg="add mod">
          <ac:chgData name="Patrick Spohr" userId="52d4397b1069a9aa" providerId="LiveId" clId="{BE6C0E6E-05FC-405A-9C01-DF2A8F79E2A0}" dt="2024-01-16T13:20:53.561" v="5145"/>
          <ac:picMkLst>
            <pc:docMk/>
            <pc:sldMk cId="1143726007" sldId="338"/>
            <ac:picMk id="2" creationId="{828D3A80-8189-F88B-DD67-F3E29FF8B0F3}"/>
          </ac:picMkLst>
        </pc:picChg>
      </pc:sldChg>
      <pc:sldChg chg="addSp modSp mod">
        <pc:chgData name="Patrick Spohr" userId="52d4397b1069a9aa" providerId="LiveId" clId="{BE6C0E6E-05FC-405A-9C01-DF2A8F79E2A0}" dt="2024-01-16T13:20:54.708" v="5146"/>
        <pc:sldMkLst>
          <pc:docMk/>
          <pc:sldMk cId="2485218999" sldId="339"/>
        </pc:sldMkLst>
        <pc:spChg chg="mod">
          <ac:chgData name="Patrick Spohr" userId="52d4397b1069a9aa" providerId="LiveId" clId="{BE6C0E6E-05FC-405A-9C01-DF2A8F79E2A0}" dt="2024-01-16T12:48:05.850" v="4644" actId="20577"/>
          <ac:spMkLst>
            <pc:docMk/>
            <pc:sldMk cId="2485218999" sldId="339"/>
            <ac:spMk id="21" creationId="{94EC6436-60A5-4647-04C5-5CC20A53463A}"/>
          </ac:spMkLst>
        </pc:spChg>
        <pc:picChg chg="add mod">
          <ac:chgData name="Patrick Spohr" userId="52d4397b1069a9aa" providerId="LiveId" clId="{BE6C0E6E-05FC-405A-9C01-DF2A8F79E2A0}" dt="2024-01-16T13:20:54.708" v="5146"/>
          <ac:picMkLst>
            <pc:docMk/>
            <pc:sldMk cId="2485218999" sldId="339"/>
            <ac:picMk id="2" creationId="{386EF055-863C-6EAA-00E4-8B8058A57541}"/>
          </ac:picMkLst>
        </pc:picChg>
      </pc:sldChg>
      <pc:sldChg chg="addSp delSp modSp mod">
        <pc:chgData name="Patrick Spohr" userId="52d4397b1069a9aa" providerId="LiveId" clId="{BE6C0E6E-05FC-405A-9C01-DF2A8F79E2A0}" dt="2024-01-16T13:24:16.346" v="5205"/>
        <pc:sldMkLst>
          <pc:docMk/>
          <pc:sldMk cId="695911616" sldId="340"/>
        </pc:sldMkLst>
        <pc:spChg chg="mod">
          <ac:chgData name="Patrick Spohr" userId="52d4397b1069a9aa" providerId="LiveId" clId="{BE6C0E6E-05FC-405A-9C01-DF2A8F79E2A0}" dt="2024-01-15T14:04:08.885" v="1252"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mod">
          <ac:chgData name="Patrick Spohr" userId="52d4397b1069a9aa" providerId="LiveId" clId="{BE6C0E6E-05FC-405A-9C01-DF2A8F79E2A0}" dt="2024-01-16T12:48:13.285" v="4647" actId="20577"/>
          <ac:spMkLst>
            <pc:docMk/>
            <pc:sldMk cId="695911616" sldId="340"/>
            <ac:spMk id="18" creationId="{6CA1AEE9-8790-2A27-55E5-3970CA92C9B9}"/>
          </ac:spMkLst>
        </pc:spChg>
        <pc:spChg chg="add mod">
          <ac:chgData name="Patrick Spohr" userId="52d4397b1069a9aa" providerId="LiveId" clId="{BE6C0E6E-05FC-405A-9C01-DF2A8F79E2A0}" dt="2024-01-15T13:26:43.173" v="1057" actId="1076"/>
          <ac:spMkLst>
            <pc:docMk/>
            <pc:sldMk cId="695911616" sldId="340"/>
            <ac:spMk id="19" creationId="{8C647C46-19B2-FA89-4DEA-5FA72ECF52B4}"/>
          </ac:spMkLst>
        </pc:spChg>
        <pc:picChg chg="add mod">
          <ac:chgData name="Patrick Spohr" userId="52d4397b1069a9aa" providerId="LiveId" clId="{BE6C0E6E-05FC-405A-9C01-DF2A8F79E2A0}" dt="2024-01-16T13:24:16.346" v="5205"/>
          <ac:picMkLst>
            <pc:docMk/>
            <pc:sldMk cId="695911616" sldId="340"/>
            <ac:picMk id="2" creationId="{D6DB89C8-0C24-1250-48D7-5D7FDD002A63}"/>
          </ac:picMkLst>
        </pc:pic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15T14:04:07.300" v="1251" actId="1076"/>
          <ac:picMkLst>
            <pc:docMk/>
            <pc:sldMk cId="695911616" sldId="340"/>
            <ac:picMk id="13" creationId="{FC196CB6-D4DC-2FE3-4735-8CEC7B73BA93}"/>
          </ac:picMkLst>
        </pc:picChg>
      </pc:sldChg>
      <pc:sldChg chg="addSp modSp mod">
        <pc:chgData name="Patrick Spohr" userId="52d4397b1069a9aa" providerId="LiveId" clId="{BE6C0E6E-05FC-405A-9C01-DF2A8F79E2A0}" dt="2024-01-16T14:20:00.037" v="5619" actId="1076"/>
        <pc:sldMkLst>
          <pc:docMk/>
          <pc:sldMk cId="1681488157" sldId="341"/>
        </pc:sldMkLst>
        <pc:spChg chg="mod">
          <ac:chgData name="Patrick Spohr" userId="52d4397b1069a9aa" providerId="LiveId" clId="{BE6C0E6E-05FC-405A-9C01-DF2A8F79E2A0}" dt="2024-01-16T14:20:00.037" v="5619" actId="1076"/>
          <ac:spMkLst>
            <pc:docMk/>
            <pc:sldMk cId="1681488157" sldId="341"/>
            <ac:spMk id="20" creationId="{AB94B864-AF25-058A-25A6-9767B255B725}"/>
          </ac:spMkLst>
        </pc:spChg>
        <pc:spChg chg="mod">
          <ac:chgData name="Patrick Spohr" userId="52d4397b1069a9aa" providerId="LiveId" clId="{BE6C0E6E-05FC-405A-9C01-DF2A8F79E2A0}" dt="2024-01-16T14:19:57.541" v="5617" actId="20577"/>
          <ac:spMkLst>
            <pc:docMk/>
            <pc:sldMk cId="1681488157" sldId="341"/>
            <ac:spMk id="21" creationId="{8F83F0E6-E223-A6A8-27EA-BC1F8307593D}"/>
          </ac:spMkLst>
        </pc:spChg>
        <pc:picChg chg="add mod">
          <ac:chgData name="Patrick Spohr" userId="52d4397b1069a9aa" providerId="LiveId" clId="{BE6C0E6E-05FC-405A-9C01-DF2A8F79E2A0}" dt="2024-01-16T13:20:52.217" v="5144"/>
          <ac:picMkLst>
            <pc:docMk/>
            <pc:sldMk cId="1681488157" sldId="341"/>
            <ac:picMk id="2" creationId="{B78F4DA0-485B-D32D-EB22-1B3DCADBB87F}"/>
          </ac:picMkLst>
        </pc:picChg>
      </pc:sldChg>
      <pc:sldChg chg="addSp delSp modSp mod">
        <pc:chgData name="Patrick Spohr" userId="52d4397b1069a9aa" providerId="LiveId" clId="{BE6C0E6E-05FC-405A-9C01-DF2A8F79E2A0}" dt="2024-01-16T13:20:55.803" v="5147"/>
        <pc:sldMkLst>
          <pc:docMk/>
          <pc:sldMk cId="1098743767" sldId="342"/>
        </pc:sldMkLst>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mod">
          <ac:chgData name="Patrick Spohr" userId="52d4397b1069a9aa" providerId="LiveId" clId="{BE6C0E6E-05FC-405A-9C01-DF2A8F79E2A0}" dt="2024-01-15T15:04:44.526" v="2874" actId="20577"/>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mod">
          <ac:chgData name="Patrick Spohr" userId="52d4397b1069a9aa" providerId="LiveId" clId="{BE6C0E6E-05FC-405A-9C01-DF2A8F79E2A0}" dt="2024-01-15T11:34:24.679" v="18" actId="1076"/>
          <ac:spMkLst>
            <pc:docMk/>
            <pc:sldMk cId="1098743767" sldId="342"/>
            <ac:spMk id="14" creationId="{E1822D04-5F7A-8B05-B9C4-79F77DBD3B15}"/>
          </ac:spMkLst>
        </pc:spChg>
        <pc:spChg chg="mod">
          <ac:chgData name="Patrick Spohr" userId="52d4397b1069a9aa" providerId="LiveId" clId="{BE6C0E6E-05FC-405A-9C01-DF2A8F79E2A0}" dt="2024-01-15T11:34:29.628" v="19" actId="1076"/>
          <ac:spMkLst>
            <pc:docMk/>
            <pc:sldMk cId="1098743767" sldId="342"/>
            <ac:spMk id="16" creationId="{88EE9131-8564-650E-6ACE-BBAC60601EC9}"/>
          </ac:spMkLst>
        </pc:spChg>
        <pc:spChg chg="mod">
          <ac:chgData name="Patrick Spohr" userId="52d4397b1069a9aa" providerId="LiveId" clId="{BE6C0E6E-05FC-405A-9C01-DF2A8F79E2A0}" dt="2024-01-15T11:34:19.096" v="16" actId="1076"/>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6T12:48:10.979" v="4646" actId="20577"/>
          <ac:spMkLst>
            <pc:docMk/>
            <pc:sldMk cId="1098743767" sldId="342"/>
            <ac:spMk id="21" creationId="{94EC6436-60A5-4647-04C5-5CC20A53463A}"/>
          </ac:spMkLst>
        </pc:spChg>
        <pc:picChg chg="add mod">
          <ac:chgData name="Patrick Spohr" userId="52d4397b1069a9aa" providerId="LiveId" clId="{BE6C0E6E-05FC-405A-9C01-DF2A8F79E2A0}" dt="2024-01-16T13:20:55.803" v="5147"/>
          <ac:picMkLst>
            <pc:docMk/>
            <pc:sldMk cId="1098743767" sldId="342"/>
            <ac:picMk id="3" creationId="{69CC7F1B-0CEC-5FD2-3E87-64533085925B}"/>
          </ac:picMkLst>
        </pc:picChg>
        <pc:picChg chg="mod">
          <ac:chgData name="Patrick Spohr" userId="52d4397b1069a9aa" providerId="LiveId" clId="{BE6C0E6E-05FC-405A-9C01-DF2A8F79E2A0}" dt="2024-01-15T11:34:19.096" v="16" actId="1076"/>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mod">
          <ac:chgData name="Patrick Spohr" userId="52d4397b1069a9aa" providerId="LiveId" clId="{BE6C0E6E-05FC-405A-9C01-DF2A8F79E2A0}" dt="2024-01-15T11:34:20.143" v="17" actId="1076"/>
          <ac:picMkLst>
            <pc:docMk/>
            <pc:sldMk cId="1098743767" sldId="342"/>
            <ac:picMk id="22" creationId="{4E93437B-76DE-AAB9-3DE7-22F29069BCA8}"/>
          </ac:picMkLst>
        </pc:picChg>
      </pc:sldChg>
      <pc:sldChg chg="addSp modSp add mod">
        <pc:chgData name="Patrick Spohr" userId="52d4397b1069a9aa" providerId="LiveId" clId="{BE6C0E6E-05FC-405A-9C01-DF2A8F79E2A0}" dt="2024-01-16T14:32:25.799" v="5710"/>
        <pc:sldMkLst>
          <pc:docMk/>
          <pc:sldMk cId="30798204" sldId="343"/>
        </pc:sldMkLst>
        <pc:spChg chg="mod">
          <ac:chgData name="Patrick Spohr" userId="52d4397b1069a9aa" providerId="LiveId" clId="{BE6C0E6E-05FC-405A-9C01-DF2A8F79E2A0}" dt="2024-01-16T13:12:00.657" v="5050" actId="20577"/>
          <ac:spMkLst>
            <pc:docMk/>
            <pc:sldMk cId="30798204" sldId="343"/>
            <ac:spMk id="3" creationId="{8C68838C-EDB8-6370-1171-B47EB6802FAF}"/>
          </ac:spMkLst>
        </pc:spChg>
        <pc:spChg chg="mod">
          <ac:chgData name="Patrick Spohr" userId="52d4397b1069a9aa" providerId="LiveId" clId="{BE6C0E6E-05FC-405A-9C01-DF2A8F79E2A0}" dt="2024-01-16T12:48:08.380" v="4645" actId="20577"/>
          <ac:spMkLst>
            <pc:docMk/>
            <pc:sldMk cId="30798204" sldId="343"/>
            <ac:spMk id="21" creationId="{94EC6436-60A5-4647-04C5-5CC20A53463A}"/>
          </ac:spMkLst>
        </pc:spChg>
        <pc:picChg chg="add mod">
          <ac:chgData name="Patrick Spohr" userId="52d4397b1069a9aa" providerId="LiveId" clId="{BE6C0E6E-05FC-405A-9C01-DF2A8F79E2A0}" dt="2024-01-16T14:32:25.799" v="5710"/>
          <ac:picMkLst>
            <pc:docMk/>
            <pc:sldMk cId="30798204" sldId="343"/>
            <ac:picMk id="8" creationId="{E50D8973-90CD-58E4-A85A-4F172993B4B2}"/>
          </ac:picMkLst>
        </pc:picChg>
      </pc:sldChg>
      <pc:sldChg chg="addSp delSp modSp new mod ord">
        <pc:chgData name="Patrick Spohr" userId="52d4397b1069a9aa" providerId="LiveId" clId="{BE6C0E6E-05FC-405A-9C01-DF2A8F79E2A0}" dt="2024-01-16T14:18:56.035" v="5582" actId="207"/>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6T12:48:22.999" v="4651" actId="20577"/>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6T14:18:56.035" v="5582" actId="20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picChg chg="add mod">
          <ac:chgData name="Patrick Spohr" userId="52d4397b1069a9aa" providerId="LiveId" clId="{BE6C0E6E-05FC-405A-9C01-DF2A8F79E2A0}" dt="2024-01-16T13:20:59.368" v="5150"/>
          <ac:picMkLst>
            <pc:docMk/>
            <pc:sldMk cId="1239305961" sldId="344"/>
            <ac:picMk id="2" creationId="{C52D240C-3F11-728D-4E0F-E9676E1BA78C}"/>
          </ac:picMkLst>
        </pc:pic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addSp delSp modSp new mod ord">
        <pc:chgData name="Patrick Spohr" userId="52d4397b1069a9aa" providerId="LiveId" clId="{BE6C0E6E-05FC-405A-9C01-DF2A8F79E2A0}" dt="2024-01-16T13:21:08.583" v="5159"/>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picChg chg="add mod">
          <ac:chgData name="Patrick Spohr" userId="52d4397b1069a9aa" providerId="LiveId" clId="{BE6C0E6E-05FC-405A-9C01-DF2A8F79E2A0}" dt="2024-01-16T13:21:08.583" v="5159"/>
          <ac:picMkLst>
            <pc:docMk/>
            <pc:sldMk cId="3611317419" sldId="345"/>
            <ac:picMk id="6" creationId="{E81C3AF4-1908-6072-7D8D-9C067B8618C6}"/>
          </ac:picMkLst>
        </pc:picChg>
      </pc:sldChg>
      <pc:sldChg chg="addSp delSp modSp add mod">
        <pc:chgData name="Patrick Spohr" userId="52d4397b1069a9aa" providerId="LiveId" clId="{BE6C0E6E-05FC-405A-9C01-DF2A8F79E2A0}" dt="2024-01-16T13:21:05.684" v="5156"/>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6T12:58:17.133" v="4887" actId="1076"/>
          <ac:spMkLst>
            <pc:docMk/>
            <pc:sldMk cId="3642335488" sldId="346"/>
            <ac:spMk id="26" creationId="{15991119-6488-E7C8-5A99-C34C29E56631}"/>
          </ac:spMkLst>
        </pc:spChg>
        <pc:spChg chg="add mod">
          <ac:chgData name="Patrick Spohr" userId="52d4397b1069a9aa" providerId="LiveId" clId="{BE6C0E6E-05FC-405A-9C01-DF2A8F79E2A0}" dt="2024-01-16T12:58:17.133" v="4887" actId="1076"/>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6T12:58:17.133" v="4887" actId="1076"/>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6T12:58:20.910" v="4889" actId="1076"/>
          <ac:spMkLst>
            <pc:docMk/>
            <pc:sldMk cId="3642335488" sldId="346"/>
            <ac:spMk id="31" creationId="{FDD89C45-6DB5-A6DA-35FA-2A63F5E39CC7}"/>
          </ac:spMkLst>
        </pc:spChg>
        <pc:picChg chg="add mod">
          <ac:chgData name="Patrick Spohr" userId="52d4397b1069a9aa" providerId="LiveId" clId="{BE6C0E6E-05FC-405A-9C01-DF2A8F79E2A0}" dt="2024-01-16T13:21:05.684" v="5156"/>
          <ac:picMkLst>
            <pc:docMk/>
            <pc:sldMk cId="3642335488" sldId="346"/>
            <ac:picMk id="2" creationId="{AD85D09D-9364-6331-0E6E-40D0168EB576}"/>
          </ac:picMkLst>
        </pc:pic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6T12:58:19.234" v="4888" actId="1076"/>
          <ac:picMkLst>
            <pc:docMk/>
            <pc:sldMk cId="3642335488" sldId="346"/>
            <ac:picMk id="17" creationId="{D210E4D7-8DAA-6E75-454D-80E219371929}"/>
          </ac:picMkLst>
        </pc:picChg>
        <pc:picChg chg="add mod">
          <ac:chgData name="Patrick Spohr" userId="52d4397b1069a9aa" providerId="LiveId" clId="{BE6C0E6E-05FC-405A-9C01-DF2A8F79E2A0}" dt="2024-01-16T12:58:19.234" v="4888" actId="1076"/>
          <ac:picMkLst>
            <pc:docMk/>
            <pc:sldMk cId="3642335488" sldId="346"/>
            <ac:picMk id="20" creationId="{5DB937A7-97BD-1613-94E6-6854E88C0416}"/>
          </ac:picMkLst>
        </pc:picChg>
        <pc:picChg chg="add mod">
          <ac:chgData name="Patrick Spohr" userId="52d4397b1069a9aa" providerId="LiveId" clId="{BE6C0E6E-05FC-405A-9C01-DF2A8F79E2A0}" dt="2024-01-16T12:58:19.234" v="4888"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16T14:07:27.180" v="5402" actId="20577"/>
        <pc:sldMkLst>
          <pc:docMk/>
          <pc:sldMk cId="3249476668" sldId="347"/>
        </pc:sldMkLst>
        <pc:spChg chg="add del mod">
          <ac:chgData name="Patrick Spohr" userId="52d4397b1069a9aa" providerId="LiveId" clId="{BE6C0E6E-05FC-405A-9C01-DF2A8F79E2A0}" dt="2024-01-16T14:01:04.405" v="5269" actId="478"/>
          <ac:spMkLst>
            <pc:docMk/>
            <pc:sldMk cId="3249476668" sldId="347"/>
            <ac:spMk id="4" creationId="{6E2A4958-8FC8-0E69-0BBA-912C3BE228E7}"/>
          </ac:spMkLst>
        </pc:spChg>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add del mod">
          <ac:chgData name="Patrick Spohr" userId="52d4397b1069a9aa" providerId="LiveId" clId="{BE6C0E6E-05FC-405A-9C01-DF2A8F79E2A0}" dt="2024-01-16T12:52:56.433" v="4746" actId="478"/>
          <ac:spMkLst>
            <pc:docMk/>
            <pc:sldMk cId="3249476668" sldId="347"/>
            <ac:spMk id="6" creationId="{67FA68F0-3D5F-DABA-075A-E4023A8E32A1}"/>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add mod">
          <ac:chgData name="Patrick Spohr" userId="52d4397b1069a9aa" providerId="LiveId" clId="{BE6C0E6E-05FC-405A-9C01-DF2A8F79E2A0}" dt="2024-01-16T14:04:23.841" v="5326" actId="164"/>
          <ac:spMkLst>
            <pc:docMk/>
            <pc:sldMk cId="3249476668" sldId="347"/>
            <ac:spMk id="8" creationId="{994218A0-86BD-9963-F338-380345EEB66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6T14:01:24.111" v="5271" actId="478"/>
          <ac:spMkLst>
            <pc:docMk/>
            <pc:sldMk cId="3249476668" sldId="347"/>
            <ac:spMk id="10" creationId="{EFA95028-B8D5-54A9-1781-603AA7BB5C60}"/>
          </ac:spMkLst>
        </pc:spChg>
        <pc:spChg chg="add del mod">
          <ac:chgData name="Patrick Spohr" userId="52d4397b1069a9aa" providerId="LiveId" clId="{BE6C0E6E-05FC-405A-9C01-DF2A8F79E2A0}" dt="2024-01-16T14:01:59.529" v="5290" actId="478"/>
          <ac:spMkLst>
            <pc:docMk/>
            <pc:sldMk cId="3249476668" sldId="347"/>
            <ac:spMk id="11" creationId="{C9694DBA-6951-10FE-663D-92435640519D}"/>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6T14:05:46.740" v="5377" actId="20577"/>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mod">
          <ac:chgData name="Patrick Spohr" userId="52d4397b1069a9aa" providerId="LiveId" clId="{BE6C0E6E-05FC-405A-9C01-DF2A8F79E2A0}" dt="2024-01-16T14:07:27.180" v="5402" actId="20577"/>
          <ac:spMkLst>
            <pc:docMk/>
            <pc:sldMk cId="3249476668" sldId="347"/>
            <ac:spMk id="14" creationId="{9B2725E0-E309-7290-C9D4-8E1B70BA1975}"/>
          </ac:spMkLst>
        </pc:spChg>
        <pc:spChg chg="add mod">
          <ac:chgData name="Patrick Spohr" userId="52d4397b1069a9aa" providerId="LiveId" clId="{BE6C0E6E-05FC-405A-9C01-DF2A8F79E2A0}" dt="2024-01-16T14:04:26.521" v="5327" actId="164"/>
          <ac:spMkLst>
            <pc:docMk/>
            <pc:sldMk cId="3249476668" sldId="347"/>
            <ac:spMk id="15" creationId="{A1E5BDC2-5768-42CD-E1AC-138FCE673E2F}"/>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mod">
          <ac:chgData name="Patrick Spohr" userId="52d4397b1069a9aa" providerId="LiveId" clId="{BE6C0E6E-05FC-405A-9C01-DF2A8F79E2A0}" dt="2024-01-16T14:04:28.846" v="5328" actId="164"/>
          <ac:spMkLst>
            <pc:docMk/>
            <pc:sldMk cId="3249476668" sldId="347"/>
            <ac:spMk id="16" creationId="{25A8F213-6BB6-8C2F-2CE2-2F5BD65F8CCB}"/>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6T14:04:21.210" v="5325" actId="164"/>
          <ac:spMkLst>
            <pc:docMk/>
            <pc:sldMk cId="3249476668" sldId="347"/>
            <ac:spMk id="17" creationId="{4F015C28-A7F8-F501-6D2C-F046390710BB}"/>
          </ac:spMkLst>
        </pc:spChg>
        <pc:spChg chg="add mod">
          <ac:chgData name="Patrick Spohr" userId="52d4397b1069a9aa" providerId="LiveId" clId="{BE6C0E6E-05FC-405A-9C01-DF2A8F79E2A0}" dt="2024-01-16T14:04:23.841" v="5326" actId="164"/>
          <ac:spMkLst>
            <pc:docMk/>
            <pc:sldMk cId="3249476668" sldId="347"/>
            <ac:spMk id="18" creationId="{ABA2F5EA-4190-FE01-9516-A1D6825C231D}"/>
          </ac:spMkLst>
        </pc:spChg>
        <pc:spChg chg="add mod">
          <ac:chgData name="Patrick Spohr" userId="52d4397b1069a9aa" providerId="LiveId" clId="{BE6C0E6E-05FC-405A-9C01-DF2A8F79E2A0}" dt="2024-01-16T14:04:26.521" v="5327" actId="164"/>
          <ac:spMkLst>
            <pc:docMk/>
            <pc:sldMk cId="3249476668" sldId="347"/>
            <ac:spMk id="19" creationId="{F6837DC4-A2C9-E598-B531-903B23EEB1F7}"/>
          </ac:spMkLst>
        </pc:spChg>
        <pc:spChg chg="add mod">
          <ac:chgData name="Patrick Spohr" userId="52d4397b1069a9aa" providerId="LiveId" clId="{BE6C0E6E-05FC-405A-9C01-DF2A8F79E2A0}" dt="2024-01-16T14:04:28.846" v="5328" actId="164"/>
          <ac:spMkLst>
            <pc:docMk/>
            <pc:sldMk cId="3249476668" sldId="347"/>
            <ac:spMk id="20" creationId="{2F922329-0FBA-4142-BE95-1638FD1069BA}"/>
          </ac:spMkLst>
        </pc:spChg>
        <pc:spChg chg="add mod">
          <ac:chgData name="Patrick Spohr" userId="52d4397b1069a9aa" providerId="LiveId" clId="{BE6C0E6E-05FC-405A-9C01-DF2A8F79E2A0}" dt="2024-01-16T14:05:49.757" v="5385" actId="20577"/>
          <ac:spMkLst>
            <pc:docMk/>
            <pc:sldMk cId="3249476668" sldId="347"/>
            <ac:spMk id="21" creationId="{F75FD4CB-8CD2-9DCB-36A2-03474A817FB5}"/>
          </ac:spMkLst>
        </pc:spChg>
        <pc:spChg chg="add mod">
          <ac:chgData name="Patrick Spohr" userId="52d4397b1069a9aa" providerId="LiveId" clId="{BE6C0E6E-05FC-405A-9C01-DF2A8F79E2A0}" dt="2024-01-16T14:05:53.858" v="5393" actId="20577"/>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add mod">
          <ac:chgData name="Patrick Spohr" userId="52d4397b1069a9aa" providerId="LiveId" clId="{BE6C0E6E-05FC-405A-9C01-DF2A8F79E2A0}" dt="2024-01-16T14:04:21.210" v="5325" actId="164"/>
          <ac:spMkLst>
            <pc:docMk/>
            <pc:sldMk cId="3249476668" sldId="347"/>
            <ac:spMk id="23" creationId="{E4FB983D-4418-5115-454D-5BD591CFE712}"/>
          </ac:spMkLst>
        </pc:spChg>
        <pc:spChg chg="add mod">
          <ac:chgData name="Patrick Spohr" userId="52d4397b1069a9aa" providerId="LiveId" clId="{BE6C0E6E-05FC-405A-9C01-DF2A8F79E2A0}" dt="2024-01-16T14:04:23.841" v="5326" actId="164"/>
          <ac:spMkLst>
            <pc:docMk/>
            <pc:sldMk cId="3249476668" sldId="347"/>
            <ac:spMk id="24" creationId="{C5F6EC78-FC05-8B4C-EC3E-F65DFE2344EA}"/>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6T14:05:06.680" v="5347" actId="20577"/>
          <ac:spMkLst>
            <pc:docMk/>
            <pc:sldMk cId="3249476668" sldId="347"/>
            <ac:spMk id="25" creationId="{C00BE35C-C36C-73F5-D4AD-67FE3B27C8DB}"/>
          </ac:spMkLst>
        </pc:spChg>
        <pc:spChg chg="add mod">
          <ac:chgData name="Patrick Spohr" userId="52d4397b1069a9aa" providerId="LiveId" clId="{BE6C0E6E-05FC-405A-9C01-DF2A8F79E2A0}" dt="2024-01-16T14:04:28.846" v="5328" actId="164"/>
          <ac:spMkLst>
            <pc:docMk/>
            <pc:sldMk cId="3249476668" sldId="347"/>
            <ac:spMk id="26" creationId="{CF4C3FED-F645-73AA-0343-CE9DFBF9AB85}"/>
          </ac:spMkLst>
        </pc:spChg>
        <pc:spChg chg="add mod">
          <ac:chgData name="Patrick Spohr" userId="52d4397b1069a9aa" providerId="LiveId" clId="{BE6C0E6E-05FC-405A-9C01-DF2A8F79E2A0}" dt="2024-01-16T14:04:26.521" v="5327" actId="164"/>
          <ac:spMkLst>
            <pc:docMk/>
            <pc:sldMk cId="3249476668" sldId="347"/>
            <ac:spMk id="28" creationId="{12F89720-4DE8-127A-A891-908BD953CBC0}"/>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grpChg chg="add mod">
          <ac:chgData name="Patrick Spohr" userId="52d4397b1069a9aa" providerId="LiveId" clId="{BE6C0E6E-05FC-405A-9C01-DF2A8F79E2A0}" dt="2024-01-16T14:04:35.127" v="5329" actId="1076"/>
          <ac:grpSpMkLst>
            <pc:docMk/>
            <pc:sldMk cId="3249476668" sldId="347"/>
            <ac:grpSpMk id="29" creationId="{0192A430-225F-4E4B-52BB-89193105F931}"/>
          </ac:grpSpMkLst>
        </pc:grpChg>
        <pc:grpChg chg="add mod">
          <ac:chgData name="Patrick Spohr" userId="52d4397b1069a9aa" providerId="LiveId" clId="{BE6C0E6E-05FC-405A-9C01-DF2A8F79E2A0}" dt="2024-01-16T14:04:35.127" v="5329" actId="1076"/>
          <ac:grpSpMkLst>
            <pc:docMk/>
            <pc:sldMk cId="3249476668" sldId="347"/>
            <ac:grpSpMk id="30" creationId="{03BFCCE9-93EB-DC48-3005-FA03520FF40C}"/>
          </ac:grpSpMkLst>
        </pc:grpChg>
        <pc:grpChg chg="add mod">
          <ac:chgData name="Patrick Spohr" userId="52d4397b1069a9aa" providerId="LiveId" clId="{BE6C0E6E-05FC-405A-9C01-DF2A8F79E2A0}" dt="2024-01-16T14:04:35.127" v="5329" actId="1076"/>
          <ac:grpSpMkLst>
            <pc:docMk/>
            <pc:sldMk cId="3249476668" sldId="347"/>
            <ac:grpSpMk id="32" creationId="{756A6ED0-692C-451A-C30C-CE3EA612700B}"/>
          </ac:grpSpMkLst>
        </pc:grpChg>
        <pc:grpChg chg="add mod">
          <ac:chgData name="Patrick Spohr" userId="52d4397b1069a9aa" providerId="LiveId" clId="{BE6C0E6E-05FC-405A-9C01-DF2A8F79E2A0}" dt="2024-01-16T14:04:35.127" v="5329" actId="1076"/>
          <ac:grpSpMkLst>
            <pc:docMk/>
            <pc:sldMk cId="3249476668" sldId="347"/>
            <ac:grpSpMk id="33" creationId="{380E865F-7FFC-3D26-CA5D-2DDCB905842A}"/>
          </ac:grpSpMkLst>
        </pc:gr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6T13:21:03.246" v="5154"/>
          <ac:picMkLst>
            <pc:docMk/>
            <pc:sldMk cId="3249476668" sldId="347"/>
            <ac:picMk id="12" creationId="{C02C2942-3FE7-1884-0B3C-7EA5FBA861D7}"/>
          </ac:picMkLst>
        </pc:picChg>
        <pc:picChg chg="add del mod">
          <ac:chgData name="Patrick Spohr" userId="52d4397b1069a9aa" providerId="LiveId" clId="{BE6C0E6E-05FC-405A-9C01-DF2A8F79E2A0}" dt="2024-01-16T12:51:18.031" v="4710" actId="478"/>
          <ac:picMkLst>
            <pc:docMk/>
            <pc:sldMk cId="3249476668" sldId="347"/>
            <ac:picMk id="27" creationId="{EF6B9A59-EC04-84EB-6258-F1A325556A6D}"/>
          </ac:picMkLst>
        </pc:picChg>
        <pc:picChg chg="add del mod ord">
          <ac:chgData name="Patrick Spohr" userId="52d4397b1069a9aa" providerId="LiveId" clId="{BE6C0E6E-05FC-405A-9C01-DF2A8F79E2A0}" dt="2024-01-16T12:51:18.483" v="4711" actId="478"/>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ord">
        <pc:chgData name="Patrick Spohr" userId="52d4397b1069a9aa" providerId="LiveId" clId="{BE6C0E6E-05FC-405A-9C01-DF2A8F79E2A0}" dt="2024-01-16T14:13:32.280" v="5475" actId="1076"/>
        <pc:sldMkLst>
          <pc:docMk/>
          <pc:sldMk cId="1625221504" sldId="348"/>
        </pc:sldMkLst>
        <pc:spChg chg="add mod">
          <ac:chgData name="Patrick Spohr" userId="52d4397b1069a9aa" providerId="LiveId" clId="{BE6C0E6E-05FC-405A-9C01-DF2A8F79E2A0}" dt="2024-01-16T14:10:04.995" v="5424"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add mod">
          <ac:chgData name="Patrick Spohr" userId="52d4397b1069a9aa" providerId="LiveId" clId="{BE6C0E6E-05FC-405A-9C01-DF2A8F79E2A0}" dt="2024-01-16T14:12:01.690" v="5451" actId="1076"/>
          <ac:spMkLst>
            <pc:docMk/>
            <pc:sldMk cId="1625221504" sldId="348"/>
            <ac:spMk id="12" creationId="{600E45F0-73F8-1429-F5C5-10EFF0B5D582}"/>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add mod">
          <ac:chgData name="Patrick Spohr" userId="52d4397b1069a9aa" providerId="LiveId" clId="{BE6C0E6E-05FC-405A-9C01-DF2A8F79E2A0}" dt="2024-01-16T14:11:00.503" v="5444" actId="164"/>
          <ac:spMkLst>
            <pc:docMk/>
            <pc:sldMk cId="1625221504" sldId="348"/>
            <ac:spMk id="14" creationId="{2A7BDD40-2849-ADB5-E9EB-36E6C762402D}"/>
          </ac:spMkLst>
        </pc:spChg>
        <pc:spChg chg="mod">
          <ac:chgData name="Patrick Spohr" userId="52d4397b1069a9aa" providerId="LiveId" clId="{BE6C0E6E-05FC-405A-9C01-DF2A8F79E2A0}" dt="2024-01-16T14:09:58.483" v="5420" actId="20577"/>
          <ac:spMkLst>
            <pc:docMk/>
            <pc:sldMk cId="1625221504" sldId="348"/>
            <ac:spMk id="17" creationId="{4F015C28-A7F8-F501-6D2C-F046390710BB}"/>
          </ac:spMkLst>
        </pc:spChg>
        <pc:spChg chg="mod">
          <ac:chgData name="Patrick Spohr" userId="52d4397b1069a9aa" providerId="LiveId" clId="{BE6C0E6E-05FC-405A-9C01-DF2A8F79E2A0}" dt="2024-01-16T14:11:17.513" v="5446" actId="1076"/>
          <ac:spMkLst>
            <pc:docMk/>
            <pc:sldMk cId="1625221504" sldId="348"/>
            <ac:spMk id="18" creationId="{ABA2F5EA-4190-FE01-9516-A1D6825C231D}"/>
          </ac:spMkLst>
        </pc:spChg>
        <pc:spChg chg="mod">
          <ac:chgData name="Patrick Spohr" userId="52d4397b1069a9aa" providerId="LiveId" clId="{BE6C0E6E-05FC-405A-9C01-DF2A8F79E2A0}" dt="2024-01-16T14:10:00.460" v="5422" actId="20577"/>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6T14:13:30.035" v="5474"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6T14:13:32.280" v="5475" actId="1076"/>
          <ac:spMkLst>
            <pc:docMk/>
            <pc:sldMk cId="1625221504" sldId="348"/>
            <ac:spMk id="25" creationId="{C00BE35C-C36C-73F5-D4AD-67FE3B27C8DB}"/>
          </ac:spMkLst>
        </pc:spChg>
        <pc:spChg chg="add mod">
          <ac:chgData name="Patrick Spohr" userId="52d4397b1069a9aa" providerId="LiveId" clId="{BE6C0E6E-05FC-405A-9C01-DF2A8F79E2A0}" dt="2024-01-16T14:13:22.846" v="5470" actId="20577"/>
          <ac:spMkLst>
            <pc:docMk/>
            <pc:sldMk cId="1625221504" sldId="348"/>
            <ac:spMk id="26" creationId="{AE27D22A-751F-6D12-B93B-B0DD4D443F78}"/>
          </ac:spMkLst>
        </pc:spChg>
        <pc:spChg chg="add mod">
          <ac:chgData name="Patrick Spohr" userId="52d4397b1069a9aa" providerId="LiveId" clId="{BE6C0E6E-05FC-405A-9C01-DF2A8F79E2A0}" dt="2024-01-16T14:11:17.513" v="5446" actId="1076"/>
          <ac:spMkLst>
            <pc:docMk/>
            <pc:sldMk cId="1625221504" sldId="348"/>
            <ac:spMk id="32" creationId="{B2292A30-E160-96F6-B3EA-D6E4650A09DB}"/>
          </ac:spMkLst>
        </pc:spChg>
        <pc:spChg chg="add mod">
          <ac:chgData name="Patrick Spohr" userId="52d4397b1069a9aa" providerId="LiveId" clId="{BE6C0E6E-05FC-405A-9C01-DF2A8F79E2A0}" dt="2024-01-16T14:11:00.503" v="5444" actId="164"/>
          <ac:spMkLst>
            <pc:docMk/>
            <pc:sldMk cId="1625221504" sldId="348"/>
            <ac:spMk id="33" creationId="{55F52215-B874-7AAA-62AA-9109EB137687}"/>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spChg chg="add mod">
          <ac:chgData name="Patrick Spohr" userId="52d4397b1069a9aa" providerId="LiveId" clId="{BE6C0E6E-05FC-405A-9C01-DF2A8F79E2A0}" dt="2024-01-16T14:12:46.184" v="5467" actId="113"/>
          <ac:spMkLst>
            <pc:docMk/>
            <pc:sldMk cId="1625221504" sldId="348"/>
            <ac:spMk id="37" creationId="{8BA8B94E-3FD1-C3F9-2EA3-E4C2541A888A}"/>
          </ac:spMkLst>
        </pc:spChg>
        <pc:spChg chg="add mod">
          <ac:chgData name="Patrick Spohr" userId="52d4397b1069a9aa" providerId="LiveId" clId="{BE6C0E6E-05FC-405A-9C01-DF2A8F79E2A0}" dt="2024-01-16T14:12:51.125" v="5469" actId="1076"/>
          <ac:spMkLst>
            <pc:docMk/>
            <pc:sldMk cId="1625221504" sldId="348"/>
            <ac:spMk id="38" creationId="{AA0CB9CD-8A83-C347-69A9-83D542D26659}"/>
          </ac:spMkLst>
        </pc:spChg>
        <pc:grpChg chg="add del mod">
          <ac:chgData name="Patrick Spohr" userId="52d4397b1069a9aa" providerId="LiveId" clId="{BE6C0E6E-05FC-405A-9C01-DF2A8F79E2A0}" dt="2024-01-16T14:11:00.503" v="5444" actId="164"/>
          <ac:grpSpMkLst>
            <pc:docMk/>
            <pc:sldMk cId="1625221504" sldId="348"/>
            <ac:grpSpMk id="8" creationId="{0541FB0B-CDAA-83F0-3DB1-8F050ECDCF5F}"/>
          </ac:grpSpMkLst>
        </pc:grpChg>
        <pc:grpChg chg="add mod">
          <ac:chgData name="Patrick Spohr" userId="52d4397b1069a9aa" providerId="LiveId" clId="{BE6C0E6E-05FC-405A-9C01-DF2A8F79E2A0}" dt="2024-01-16T14:11:05.343" v="5445" actId="1076"/>
          <ac:grpSpMkLst>
            <pc:docMk/>
            <pc:sldMk cId="1625221504" sldId="348"/>
            <ac:grpSpMk id="34" creationId="{7CAD5307-9A6C-32A1-554D-538E9A327F05}"/>
          </ac:grpSpMkLst>
        </pc:grpChg>
        <pc:picChg chg="add mod">
          <ac:chgData name="Patrick Spohr" userId="52d4397b1069a9aa" providerId="LiveId" clId="{BE6C0E6E-05FC-405A-9C01-DF2A8F79E2A0}" dt="2024-01-16T13:21:09.633" v="5160"/>
          <ac:picMkLst>
            <pc:docMk/>
            <pc:sldMk cId="1625221504" sldId="348"/>
            <ac:picMk id="4" creationId="{E262984C-309F-B2E0-A895-21AB2B21AA99}"/>
          </ac:picMkLst>
        </pc:picChg>
        <pc:picChg chg="del mod">
          <ac:chgData name="Patrick Spohr" userId="52d4397b1069a9aa" providerId="LiveId" clId="{BE6C0E6E-05FC-405A-9C01-DF2A8F79E2A0}" dt="2024-01-16T14:07:49.255" v="5403" actId="478"/>
          <ac:picMkLst>
            <pc:docMk/>
            <pc:sldMk cId="1625221504" sldId="348"/>
            <ac:picMk id="27" creationId="{EF6B9A59-EC04-84EB-6258-F1A325556A6D}"/>
          </ac:picMkLst>
        </pc:picChg>
        <pc:picChg chg="del mod">
          <ac:chgData name="Patrick Spohr" userId="52d4397b1069a9aa" providerId="LiveId" clId="{BE6C0E6E-05FC-405A-9C01-DF2A8F79E2A0}" dt="2024-01-16T14:07:51.203" v="5404" actId="478"/>
          <ac:picMkLst>
            <pc:docMk/>
            <pc:sldMk cId="1625221504" sldId="348"/>
            <ac:picMk id="31" creationId="{C016CED4-A361-EE13-8D06-D05491FC8BE8}"/>
          </ac:picMkLst>
        </pc:picChg>
        <pc:cxnChg chg="add mod">
          <ac:chgData name="Patrick Spohr" userId="52d4397b1069a9aa" providerId="LiveId" clId="{BE6C0E6E-05FC-405A-9C01-DF2A8F79E2A0}" dt="2024-01-16T14:10:45.260" v="5441" actId="14100"/>
          <ac:cxnSpMkLst>
            <pc:docMk/>
            <pc:sldMk cId="1625221504" sldId="348"/>
            <ac:cxnSpMk id="10" creationId="{D9DDE6B9-F56D-9058-E88D-720A484154F3}"/>
          </ac:cxnSpMkLst>
        </pc:cxnChg>
        <pc:cxnChg chg="add mod">
          <ac:chgData name="Patrick Spohr" userId="52d4397b1069a9aa" providerId="LiveId" clId="{BE6C0E6E-05FC-405A-9C01-DF2A8F79E2A0}" dt="2024-01-16T14:10:12.980" v="5428" actId="14100"/>
          <ac:cxnSpMkLst>
            <pc:docMk/>
            <pc:sldMk cId="1625221504" sldId="348"/>
            <ac:cxnSpMk id="11" creationId="{2CE8B59D-1109-BAA7-DF04-3DEE15F743BB}"/>
          </ac:cxnSpMkLst>
        </pc:cxnChg>
        <pc:cxnChg chg="add mod">
          <ac:chgData name="Patrick Spohr" userId="52d4397b1069a9aa" providerId="LiveId" clId="{BE6C0E6E-05FC-405A-9C01-DF2A8F79E2A0}" dt="2024-01-16T14:10:42.614" v="5440" actId="14100"/>
          <ac:cxnSpMkLst>
            <pc:docMk/>
            <pc:sldMk cId="1625221504" sldId="348"/>
            <ac:cxnSpMk id="23" creationId="{D8D741EE-EF20-93B4-F330-57394B4EC587}"/>
          </ac:cxnSpMkLst>
        </pc:cxnChg>
      </pc:sldChg>
      <pc:sldChg chg="addSp delSp modSp add mod">
        <pc:chgData name="Patrick Spohr" userId="52d4397b1069a9aa" providerId="LiveId" clId="{BE6C0E6E-05FC-405A-9C01-DF2A8F79E2A0}" dt="2024-01-16T13:20:18.571" v="5124" actId="1038"/>
        <pc:sldMkLst>
          <pc:docMk/>
          <pc:sldMk cId="2808414149" sldId="349"/>
        </pc:sldMkLst>
        <pc:spChg chg="del">
          <ac:chgData name="Patrick Spohr" userId="52d4397b1069a9aa" providerId="LiveId" clId="{BE6C0E6E-05FC-405A-9C01-DF2A8F79E2A0}" dt="2024-01-15T15:51:01.358" v="4540" actId="478"/>
          <ac:spMkLst>
            <pc:docMk/>
            <pc:sldMk cId="2808414149" sldId="349"/>
            <ac:spMk id="2" creationId="{D1CE2553-BF41-C9EF-3A0A-C4B94A12D328}"/>
          </ac:spMkLst>
        </pc:spChg>
        <pc:spChg chg="mod">
          <ac:chgData name="Patrick Spohr" userId="52d4397b1069a9aa" providerId="LiveId" clId="{BE6C0E6E-05FC-405A-9C01-DF2A8F79E2A0}" dt="2024-01-15T15:54:27.444" v="4576" actId="1076"/>
          <ac:spMkLst>
            <pc:docMk/>
            <pc:sldMk cId="2808414149" sldId="349"/>
            <ac:spMk id="6" creationId="{5B3C1C44-928C-19E1-E7E8-15543C7981D9}"/>
          </ac:spMkLst>
        </pc:spChg>
        <pc:spChg chg="add mod">
          <ac:chgData name="Patrick Spohr" userId="52d4397b1069a9aa" providerId="LiveId" clId="{BE6C0E6E-05FC-405A-9C01-DF2A8F79E2A0}" dt="2024-01-15T15:54:29.245" v="4577" actId="1076"/>
          <ac:spMkLst>
            <pc:docMk/>
            <pc:sldMk cId="2808414149" sldId="349"/>
            <ac:spMk id="8" creationId="{741FF85C-5C0D-7EEB-FFB2-21377DA98B43}"/>
          </ac:spMkLst>
        </pc:spChg>
        <pc:spChg chg="del">
          <ac:chgData name="Patrick Spohr" userId="52d4397b1069a9aa" providerId="LiveId" clId="{BE6C0E6E-05FC-405A-9C01-DF2A8F79E2A0}" dt="2024-01-15T15:51:01.358" v="4540" actId="478"/>
          <ac:spMkLst>
            <pc:docMk/>
            <pc:sldMk cId="2808414149" sldId="349"/>
            <ac:spMk id="15" creationId="{70A3DE12-F519-D4FE-7628-89FEABC9604D}"/>
          </ac:spMkLst>
        </pc:spChg>
        <pc:picChg chg="add mod">
          <ac:chgData name="Patrick Spohr" userId="52d4397b1069a9aa" providerId="LiveId" clId="{BE6C0E6E-05FC-405A-9C01-DF2A8F79E2A0}" dt="2024-01-16T13:20:18.571" v="5124" actId="1038"/>
          <ac:picMkLst>
            <pc:docMk/>
            <pc:sldMk cId="2808414149" sldId="349"/>
            <ac:picMk id="2" creationId="{450BF57D-F289-A6D7-7B8C-F663521D1762}"/>
          </ac:picMkLst>
        </pc:picChg>
        <pc:picChg chg="add mod">
          <ac:chgData name="Patrick Spohr" userId="52d4397b1069a9aa" providerId="LiveId" clId="{BE6C0E6E-05FC-405A-9C01-DF2A8F79E2A0}" dt="2024-01-15T15:54:35.800" v="4580" actId="1076"/>
          <ac:picMkLst>
            <pc:docMk/>
            <pc:sldMk cId="2808414149" sldId="349"/>
            <ac:picMk id="10" creationId="{13F1FE60-BD4A-3414-60D2-2BAC6A47CB27}"/>
          </ac:picMkLst>
        </pc:picChg>
        <pc:picChg chg="del">
          <ac:chgData name="Patrick Spohr" userId="52d4397b1069a9aa" providerId="LiveId" clId="{BE6C0E6E-05FC-405A-9C01-DF2A8F79E2A0}" dt="2024-01-15T15:51:01.686" v="4541" actId="478"/>
          <ac:picMkLst>
            <pc:docMk/>
            <pc:sldMk cId="2808414149" sldId="349"/>
            <ac:picMk id="14" creationId="{6252DBD5-0901-04B6-F661-9B67C92A9BDF}"/>
          </ac:picMkLst>
        </pc:picChg>
      </pc:sldChg>
      <pc:sldChg chg="addSp delSp modSp add mod ord">
        <pc:chgData name="Patrick Spohr" userId="52d4397b1069a9aa" providerId="LiveId" clId="{BE6C0E6E-05FC-405A-9C01-DF2A8F79E2A0}" dt="2024-01-16T13:21:00.540" v="5151"/>
        <pc:sldMkLst>
          <pc:docMk/>
          <pc:sldMk cId="3781703535" sldId="350"/>
        </pc:sldMkLst>
        <pc:spChg chg="del">
          <ac:chgData name="Patrick Spohr" userId="52d4397b1069a9aa" providerId="LiveId" clId="{BE6C0E6E-05FC-405A-9C01-DF2A8F79E2A0}" dt="2024-01-16T13:09:01.247" v="4926" actId="478"/>
          <ac:spMkLst>
            <pc:docMk/>
            <pc:sldMk cId="3781703535" sldId="350"/>
            <ac:spMk id="3" creationId="{9C767A65-B37E-DD73-663E-18735853DE53}"/>
          </ac:spMkLst>
        </pc:spChg>
        <pc:spChg chg="add del mod">
          <ac:chgData name="Patrick Spohr" userId="52d4397b1069a9aa" providerId="LiveId" clId="{BE6C0E6E-05FC-405A-9C01-DF2A8F79E2A0}" dt="2024-01-16T13:09:03.340" v="4928" actId="478"/>
          <ac:spMkLst>
            <pc:docMk/>
            <pc:sldMk cId="3781703535" sldId="350"/>
            <ac:spMk id="4" creationId="{BBE5B430-4E89-9A7B-2044-BF6DFB942C9E}"/>
          </ac:spMkLst>
        </pc:spChg>
        <pc:spChg chg="del">
          <ac:chgData name="Patrick Spohr" userId="52d4397b1069a9aa" providerId="LiveId" clId="{BE6C0E6E-05FC-405A-9C01-DF2A8F79E2A0}" dt="2024-01-16T13:08:59.397" v="4923" actId="478"/>
          <ac:spMkLst>
            <pc:docMk/>
            <pc:sldMk cId="3781703535" sldId="350"/>
            <ac:spMk id="20" creationId="{394D2CED-3A22-EEEA-DEAD-BF45A858BD5B}"/>
          </ac:spMkLst>
        </pc:spChg>
        <pc:spChg chg="del">
          <ac:chgData name="Patrick Spohr" userId="52d4397b1069a9aa" providerId="LiveId" clId="{BE6C0E6E-05FC-405A-9C01-DF2A8F79E2A0}" dt="2024-01-16T13:09:04.477" v="4929" actId="478"/>
          <ac:spMkLst>
            <pc:docMk/>
            <pc:sldMk cId="3781703535" sldId="350"/>
            <ac:spMk id="22" creationId="{92975625-53B3-8377-1E0D-A6A014E9576F}"/>
          </ac:spMkLst>
        </pc:spChg>
        <pc:spChg chg="del mod">
          <ac:chgData name="Patrick Spohr" userId="52d4397b1069a9aa" providerId="LiveId" clId="{BE6C0E6E-05FC-405A-9C01-DF2A8F79E2A0}" dt="2024-01-16T13:09:02.345" v="4927" actId="478"/>
          <ac:spMkLst>
            <pc:docMk/>
            <pc:sldMk cId="3781703535" sldId="350"/>
            <ac:spMk id="28" creationId="{6095D103-F29B-B047-AEF3-BC476C46AA19}"/>
          </ac:spMkLst>
        </pc:spChg>
        <pc:spChg chg="mod">
          <ac:chgData name="Patrick Spohr" userId="52d4397b1069a9aa" providerId="LiveId" clId="{BE6C0E6E-05FC-405A-9C01-DF2A8F79E2A0}" dt="2024-01-16T13:10:01.574" v="4979" actId="1076"/>
          <ac:spMkLst>
            <pc:docMk/>
            <pc:sldMk cId="3781703535" sldId="350"/>
            <ac:spMk id="29" creationId="{0E61F0E5-C427-6AFA-1570-6FC0F75CEECF}"/>
          </ac:spMkLst>
        </pc:spChg>
        <pc:picChg chg="add mod">
          <ac:chgData name="Patrick Spohr" userId="52d4397b1069a9aa" providerId="LiveId" clId="{BE6C0E6E-05FC-405A-9C01-DF2A8F79E2A0}" dt="2024-01-16T13:21:00.540" v="5151"/>
          <ac:picMkLst>
            <pc:docMk/>
            <pc:sldMk cId="3781703535" sldId="350"/>
            <ac:picMk id="5" creationId="{6EA9F0C9-5C42-F416-3682-99B2A01EA619}"/>
          </ac:picMkLst>
        </pc:picChg>
        <pc:picChg chg="del">
          <ac:chgData name="Patrick Spohr" userId="52d4397b1069a9aa" providerId="LiveId" clId="{BE6C0E6E-05FC-405A-9C01-DF2A8F79E2A0}" dt="2024-01-16T13:08:57.467" v="4922" actId="478"/>
          <ac:picMkLst>
            <pc:docMk/>
            <pc:sldMk cId="3781703535" sldId="350"/>
            <ac:picMk id="24" creationId="{87D2DD54-116B-91CD-66F9-2E9B9D93F2FF}"/>
          </ac:picMkLst>
        </pc:picChg>
        <pc:picChg chg="del">
          <ac:chgData name="Patrick Spohr" userId="52d4397b1069a9aa" providerId="LiveId" clId="{BE6C0E6E-05FC-405A-9C01-DF2A8F79E2A0}" dt="2024-01-16T13:08:59.816" v="4924" actId="478"/>
          <ac:picMkLst>
            <pc:docMk/>
            <pc:sldMk cId="3781703535" sldId="350"/>
            <ac:picMk id="27" creationId="{52A8D795-A29A-7E89-0C43-40E76D21DCE4}"/>
          </ac:picMkLst>
        </pc:picChg>
      </pc:sldChg>
      <pc:sldChg chg="addSp modSp add mod ord">
        <pc:chgData name="Patrick Spohr" userId="52d4397b1069a9aa" providerId="LiveId" clId="{BE6C0E6E-05FC-405A-9C01-DF2A8F79E2A0}" dt="2024-01-16T13:21:01.191" v="5152"/>
        <pc:sldMkLst>
          <pc:docMk/>
          <pc:sldMk cId="4202795732" sldId="351"/>
        </pc:sldMkLst>
        <pc:spChg chg="mod">
          <ac:chgData name="Patrick Spohr" userId="52d4397b1069a9aa" providerId="LiveId" clId="{BE6C0E6E-05FC-405A-9C01-DF2A8F79E2A0}" dt="2024-01-16T13:09:56.381" v="4977" actId="1076"/>
          <ac:spMkLst>
            <pc:docMk/>
            <pc:sldMk cId="4202795732" sldId="351"/>
            <ac:spMk id="29" creationId="{0E61F0E5-C427-6AFA-1570-6FC0F75CEECF}"/>
          </ac:spMkLst>
        </pc:spChg>
        <pc:picChg chg="add mod">
          <ac:chgData name="Patrick Spohr" userId="52d4397b1069a9aa" providerId="LiveId" clId="{BE6C0E6E-05FC-405A-9C01-DF2A8F79E2A0}" dt="2024-01-16T13:21:01.191" v="5152"/>
          <ac:picMkLst>
            <pc:docMk/>
            <pc:sldMk cId="4202795732" sldId="351"/>
            <ac:picMk id="2" creationId="{D5F6D28E-B321-F012-6563-F694A7DE720E}"/>
          </ac:picMkLst>
        </pc:picChg>
      </pc:sldChg>
      <pc:sldChg chg="addSp modSp add mod ord">
        <pc:chgData name="Patrick Spohr" userId="52d4397b1069a9aa" providerId="LiveId" clId="{BE6C0E6E-05FC-405A-9C01-DF2A8F79E2A0}" dt="2024-01-16T13:21:02.680" v="5153"/>
        <pc:sldMkLst>
          <pc:docMk/>
          <pc:sldMk cId="3176604355" sldId="352"/>
        </pc:sldMkLst>
        <pc:spChg chg="mod">
          <ac:chgData name="Patrick Spohr" userId="52d4397b1069a9aa" providerId="LiveId" clId="{BE6C0E6E-05FC-405A-9C01-DF2A8F79E2A0}" dt="2024-01-16T13:10:18.622" v="4993" actId="1076"/>
          <ac:spMkLst>
            <pc:docMk/>
            <pc:sldMk cId="3176604355" sldId="352"/>
            <ac:spMk id="29" creationId="{0E61F0E5-C427-6AFA-1570-6FC0F75CEECF}"/>
          </ac:spMkLst>
        </pc:spChg>
        <pc:picChg chg="add mod">
          <ac:chgData name="Patrick Spohr" userId="52d4397b1069a9aa" providerId="LiveId" clId="{BE6C0E6E-05FC-405A-9C01-DF2A8F79E2A0}" dt="2024-01-16T13:21:02.680" v="5153"/>
          <ac:picMkLst>
            <pc:docMk/>
            <pc:sldMk cId="3176604355" sldId="352"/>
            <ac:picMk id="2" creationId="{2E544D3D-8213-B558-A38C-D7D14F06EA9C}"/>
          </ac:picMkLst>
        </pc:picChg>
      </pc:sldChg>
      <pc:sldChg chg="addSp delSp modSp add mod">
        <pc:chgData name="Patrick Spohr" userId="52d4397b1069a9aa" providerId="LiveId" clId="{BE6C0E6E-05FC-405A-9C01-DF2A8F79E2A0}" dt="2024-01-16T13:20:57.055" v="5148"/>
        <pc:sldMkLst>
          <pc:docMk/>
          <pc:sldMk cId="3164281238" sldId="353"/>
        </pc:sldMkLst>
        <pc:spChg chg="del">
          <ac:chgData name="Patrick Spohr" userId="52d4397b1069a9aa" providerId="LiveId" clId="{BE6C0E6E-05FC-405A-9C01-DF2A8F79E2A0}" dt="2024-01-16T13:11:40.835" v="5038" actId="478"/>
          <ac:spMkLst>
            <pc:docMk/>
            <pc:sldMk cId="3164281238" sldId="353"/>
            <ac:spMk id="10" creationId="{3FDF24FB-B6CE-2779-8F8E-CF6A002CFCF4}"/>
          </ac:spMkLst>
        </pc:spChg>
        <pc:spChg chg="mod">
          <ac:chgData name="Patrick Spohr" userId="52d4397b1069a9aa" providerId="LiveId" clId="{BE6C0E6E-05FC-405A-9C01-DF2A8F79E2A0}" dt="2024-01-16T13:11:43.747" v="5039" actId="1076"/>
          <ac:spMkLst>
            <pc:docMk/>
            <pc:sldMk cId="3164281238" sldId="353"/>
            <ac:spMk id="11" creationId="{F2FCF258-1249-940F-0E09-03903D476443}"/>
          </ac:spMkLst>
        </pc:spChg>
        <pc:spChg chg="del">
          <ac:chgData name="Patrick Spohr" userId="52d4397b1069a9aa" providerId="LiveId" clId="{BE6C0E6E-05FC-405A-9C01-DF2A8F79E2A0}" dt="2024-01-16T13:11:39.170" v="5036" actId="478"/>
          <ac:spMkLst>
            <pc:docMk/>
            <pc:sldMk cId="3164281238" sldId="353"/>
            <ac:spMk id="19" creationId="{8C647C46-19B2-FA89-4DEA-5FA72ECF52B4}"/>
          </ac:spMkLst>
        </pc:spChg>
        <pc:picChg chg="add mod">
          <ac:chgData name="Patrick Spohr" userId="52d4397b1069a9aa" providerId="LiveId" clId="{BE6C0E6E-05FC-405A-9C01-DF2A8F79E2A0}" dt="2024-01-16T13:20:57.055" v="5148"/>
          <ac:picMkLst>
            <pc:docMk/>
            <pc:sldMk cId="3164281238" sldId="353"/>
            <ac:picMk id="2" creationId="{6961463A-5F29-9D0E-1A26-827DDE1E6AD9}"/>
          </ac:picMkLst>
        </pc:picChg>
        <pc:picChg chg="del">
          <ac:chgData name="Patrick Spohr" userId="52d4397b1069a9aa" providerId="LiveId" clId="{BE6C0E6E-05FC-405A-9C01-DF2A8F79E2A0}" dt="2024-01-16T13:11:39.774" v="5037" actId="478"/>
          <ac:picMkLst>
            <pc:docMk/>
            <pc:sldMk cId="3164281238" sldId="353"/>
            <ac:picMk id="13" creationId="{FC196CB6-D4DC-2FE3-4735-8CEC7B73BA93}"/>
          </ac:picMkLst>
        </pc:picChg>
      </pc:sldChg>
      <pc:sldChg chg="addSp delSp modSp new mod">
        <pc:chgData name="Patrick Spohr" userId="52d4397b1069a9aa" providerId="LiveId" clId="{BE6C0E6E-05FC-405A-9C01-DF2A8F79E2A0}" dt="2024-01-16T14:17:24.257" v="5579" actId="115"/>
        <pc:sldMkLst>
          <pc:docMk/>
          <pc:sldMk cId="4251527033" sldId="354"/>
        </pc:sldMkLst>
        <pc:spChg chg="del">
          <ac:chgData name="Patrick Spohr" userId="52d4397b1069a9aa" providerId="LiveId" clId="{BE6C0E6E-05FC-405A-9C01-DF2A8F79E2A0}" dt="2024-01-16T14:16:13.255" v="5481" actId="478"/>
          <ac:spMkLst>
            <pc:docMk/>
            <pc:sldMk cId="4251527033" sldId="354"/>
            <ac:spMk id="2" creationId="{1414DA8F-4647-F3CD-6194-36BB0CB184C0}"/>
          </ac:spMkLst>
        </pc:spChg>
        <pc:spChg chg="del">
          <ac:chgData name="Patrick Spohr" userId="52d4397b1069a9aa" providerId="LiveId" clId="{BE6C0E6E-05FC-405A-9C01-DF2A8F79E2A0}" dt="2024-01-16T14:16:03.681" v="5477"/>
          <ac:spMkLst>
            <pc:docMk/>
            <pc:sldMk cId="4251527033" sldId="354"/>
            <ac:spMk id="3" creationId="{10699E7D-F9BD-D3E9-6D05-5A4420701570}"/>
          </ac:spMkLst>
        </pc:spChg>
        <pc:spChg chg="add mod">
          <ac:chgData name="Patrick Spohr" userId="52d4397b1069a9aa" providerId="LiveId" clId="{BE6C0E6E-05FC-405A-9C01-DF2A8F79E2A0}" dt="2024-01-16T14:16:46.560" v="5499" actId="1076"/>
          <ac:spMkLst>
            <pc:docMk/>
            <pc:sldMk cId="4251527033" sldId="354"/>
            <ac:spMk id="8" creationId="{A1BCF2D2-E3C4-9E18-7389-AA5BFF764893}"/>
          </ac:spMkLst>
        </pc:spChg>
        <pc:spChg chg="add mod">
          <ac:chgData name="Patrick Spohr" userId="52d4397b1069a9aa" providerId="LiveId" clId="{BE6C0E6E-05FC-405A-9C01-DF2A8F79E2A0}" dt="2024-01-16T14:16:16.684" v="5483" actId="1076"/>
          <ac:spMkLst>
            <pc:docMk/>
            <pc:sldMk cId="4251527033" sldId="354"/>
            <ac:spMk id="9" creationId="{203AA14B-B677-D0E3-DE6B-67E628245A34}"/>
          </ac:spMkLst>
        </pc:spChg>
        <pc:spChg chg="add mod">
          <ac:chgData name="Patrick Spohr" userId="52d4397b1069a9aa" providerId="LiveId" clId="{BE6C0E6E-05FC-405A-9C01-DF2A8F79E2A0}" dt="2024-01-16T14:16:45.421" v="5498" actId="1076"/>
          <ac:spMkLst>
            <pc:docMk/>
            <pc:sldMk cId="4251527033" sldId="354"/>
            <ac:spMk id="10" creationId="{438610A0-0FA4-EEE1-29AB-9A7D290E83D5}"/>
          </ac:spMkLst>
        </pc:spChg>
        <pc:spChg chg="add mod">
          <ac:chgData name="Patrick Spohr" userId="52d4397b1069a9aa" providerId="LiveId" clId="{BE6C0E6E-05FC-405A-9C01-DF2A8F79E2A0}" dt="2024-01-16T14:17:24.257" v="5579" actId="115"/>
          <ac:spMkLst>
            <pc:docMk/>
            <pc:sldMk cId="4251527033" sldId="354"/>
            <ac:spMk id="11" creationId="{29ADCAEC-A3FF-99B7-56E1-630F0A303660}"/>
          </ac:spMkLst>
        </pc:spChg>
        <pc:picChg chg="add mod">
          <ac:chgData name="Patrick Spohr" userId="52d4397b1069a9aa" providerId="LiveId" clId="{BE6C0E6E-05FC-405A-9C01-DF2A8F79E2A0}" dt="2024-01-16T14:16:38.593" v="5492" actId="1076"/>
          <ac:picMkLst>
            <pc:docMk/>
            <pc:sldMk cId="4251527033" sldId="354"/>
            <ac:picMk id="7" creationId="{D9C29719-D8F0-14F9-1D60-35C1B32087A4}"/>
          </ac:picMkLst>
        </pc:picChg>
      </pc:sldChg>
      <pc:sldChg chg="addSp delSp modSp add mod">
        <pc:chgData name="Patrick Spohr" userId="52d4397b1069a9aa" providerId="LiveId" clId="{BE6C0E6E-05FC-405A-9C01-DF2A8F79E2A0}" dt="2024-01-16T18:28:31.381" v="6401" actId="1076"/>
        <pc:sldMkLst>
          <pc:docMk/>
          <pc:sldMk cId="3740283386" sldId="355"/>
        </pc:sldMkLst>
        <pc:spChg chg="del">
          <ac:chgData name="Patrick Spohr" userId="52d4397b1069a9aa" providerId="LiveId" clId="{BE6C0E6E-05FC-405A-9C01-DF2A8F79E2A0}" dt="2024-01-16T16:48:37.480" v="5757" actId="478"/>
          <ac:spMkLst>
            <pc:docMk/>
            <pc:sldMk cId="3740283386" sldId="355"/>
            <ac:spMk id="5" creationId="{C9A28925-3CB8-6FC3-6090-47928C91E4AF}"/>
          </ac:spMkLst>
        </pc:spChg>
        <pc:spChg chg="add mod">
          <ac:chgData name="Patrick Spohr" userId="52d4397b1069a9aa" providerId="LiveId" clId="{BE6C0E6E-05FC-405A-9C01-DF2A8F79E2A0}" dt="2024-01-16T18:26:30.500" v="6187" actId="1076"/>
          <ac:spMkLst>
            <pc:docMk/>
            <pc:sldMk cId="3740283386" sldId="355"/>
            <ac:spMk id="10" creationId="{26D37D6C-9E13-00E2-E8C5-2D7668E12BEF}"/>
          </ac:spMkLst>
        </pc:spChg>
        <pc:spChg chg="add mod">
          <ac:chgData name="Patrick Spohr" userId="52d4397b1069a9aa" providerId="LiveId" clId="{BE6C0E6E-05FC-405A-9C01-DF2A8F79E2A0}" dt="2024-01-16T18:26:30.142" v="6186" actId="1076"/>
          <ac:spMkLst>
            <pc:docMk/>
            <pc:sldMk cId="3740283386" sldId="355"/>
            <ac:spMk id="11" creationId="{B7EF1379-27A8-0DBD-F579-D740CBF5F2FE}"/>
          </ac:spMkLst>
        </pc:spChg>
        <pc:spChg chg="add mod">
          <ac:chgData name="Patrick Spohr" userId="52d4397b1069a9aa" providerId="LiveId" clId="{BE6C0E6E-05FC-405A-9C01-DF2A8F79E2A0}" dt="2024-01-16T18:27:15.458" v="6197" actId="1076"/>
          <ac:spMkLst>
            <pc:docMk/>
            <pc:sldMk cId="3740283386" sldId="355"/>
            <ac:spMk id="12" creationId="{21406C6F-67BB-9802-E166-776DA68F6E99}"/>
          </ac:spMkLst>
        </pc:spChg>
        <pc:spChg chg="add mod">
          <ac:chgData name="Patrick Spohr" userId="52d4397b1069a9aa" providerId="LiveId" clId="{BE6C0E6E-05FC-405A-9C01-DF2A8F79E2A0}" dt="2024-01-16T18:26:46.235" v="6193" actId="20577"/>
          <ac:spMkLst>
            <pc:docMk/>
            <pc:sldMk cId="3740283386" sldId="355"/>
            <ac:spMk id="18" creationId="{A274EA60-D39C-9169-0D8C-11CDCEBB9774}"/>
          </ac:spMkLst>
        </pc:spChg>
        <pc:spChg chg="add del">
          <ac:chgData name="Patrick Spohr" userId="52d4397b1069a9aa" providerId="LiveId" clId="{BE6C0E6E-05FC-405A-9C01-DF2A8F79E2A0}" dt="2024-01-16T18:15:08.918" v="5984" actId="478"/>
          <ac:spMkLst>
            <pc:docMk/>
            <pc:sldMk cId="3740283386" sldId="355"/>
            <ac:spMk id="20" creationId="{6258D360-0FDF-F8F1-AC09-140AB4A9ABE7}"/>
          </ac:spMkLst>
        </pc:spChg>
        <pc:spChg chg="add del">
          <ac:chgData name="Patrick Spohr" userId="52d4397b1069a9aa" providerId="LiveId" clId="{BE6C0E6E-05FC-405A-9C01-DF2A8F79E2A0}" dt="2024-01-16T18:15:20.386" v="5986" actId="478"/>
          <ac:spMkLst>
            <pc:docMk/>
            <pc:sldMk cId="3740283386" sldId="355"/>
            <ac:spMk id="22" creationId="{4968E599-F3F2-0F4C-8A9D-BCE7284D9C22}"/>
          </ac:spMkLst>
        </pc:spChg>
        <pc:spChg chg="add mod">
          <ac:chgData name="Patrick Spohr" userId="52d4397b1069a9aa" providerId="LiveId" clId="{BE6C0E6E-05FC-405A-9C01-DF2A8F79E2A0}" dt="2024-01-16T18:26:19.797" v="6184" actId="20577"/>
          <ac:spMkLst>
            <pc:docMk/>
            <pc:sldMk cId="3740283386" sldId="355"/>
            <ac:spMk id="30" creationId="{CB5AC20E-BFC5-7975-AC46-8A6E4174F3CC}"/>
          </ac:spMkLst>
        </pc:spChg>
        <pc:spChg chg="add mod">
          <ac:chgData name="Patrick Spohr" userId="52d4397b1069a9aa" providerId="LiveId" clId="{BE6C0E6E-05FC-405A-9C01-DF2A8F79E2A0}" dt="2024-01-16T18:28:31.381" v="6401" actId="1076"/>
          <ac:spMkLst>
            <pc:docMk/>
            <pc:sldMk cId="3740283386" sldId="355"/>
            <ac:spMk id="31" creationId="{695B0285-4762-E2E1-4077-59C77C0096A7}"/>
          </ac:spMkLst>
        </pc:spChg>
        <pc:spChg chg="mod">
          <ac:chgData name="Patrick Spohr" userId="52d4397b1069a9aa" providerId="LiveId" clId="{BE6C0E6E-05FC-405A-9C01-DF2A8F79E2A0}" dt="2024-01-16T18:25:02.707" v="6119" actId="1076"/>
          <ac:spMkLst>
            <pc:docMk/>
            <pc:sldMk cId="3740283386" sldId="355"/>
            <ac:spMk id="34" creationId="{CD448746-4273-4AE8-1F02-87FACE2FB3BF}"/>
          </ac:spMkLst>
        </pc:spChg>
        <pc:grpChg chg="del">
          <ac:chgData name="Patrick Spohr" userId="52d4397b1069a9aa" providerId="LiveId" clId="{BE6C0E6E-05FC-405A-9C01-DF2A8F79E2A0}" dt="2024-01-16T16:48:35.984" v="5756" actId="478"/>
          <ac:grpSpMkLst>
            <pc:docMk/>
            <pc:sldMk cId="3740283386" sldId="355"/>
            <ac:grpSpMk id="23" creationId="{E941A8EC-3516-F7AA-4988-CABE74811227}"/>
          </ac:grpSpMkLst>
        </pc:grpChg>
        <pc:graphicFrameChg chg="add mod modGraphic">
          <ac:chgData name="Patrick Spohr" userId="52d4397b1069a9aa" providerId="LiveId" clId="{BE6C0E6E-05FC-405A-9C01-DF2A8F79E2A0}" dt="2024-01-16T18:26:26.921" v="6185" actId="1076"/>
          <ac:graphicFrameMkLst>
            <pc:docMk/>
            <pc:sldMk cId="3740283386" sldId="355"/>
            <ac:graphicFrameMk id="9" creationId="{A6605054-17B0-FBD5-12C1-8B4423A69A34}"/>
          </ac:graphicFrameMkLst>
        </pc:graphicFrameChg>
        <pc:picChg chg="del">
          <ac:chgData name="Patrick Spohr" userId="52d4397b1069a9aa" providerId="LiveId" clId="{BE6C0E6E-05FC-405A-9C01-DF2A8F79E2A0}" dt="2024-01-16T16:48:37.841" v="5758" actId="478"/>
          <ac:picMkLst>
            <pc:docMk/>
            <pc:sldMk cId="3740283386" sldId="355"/>
            <ac:picMk id="4" creationId="{752CC1DE-C84E-8C0F-0172-D5A3F5D58B20}"/>
          </ac:picMkLst>
        </pc:picChg>
        <pc:picChg chg="add mod">
          <ac:chgData name="Patrick Spohr" userId="52d4397b1069a9aa" providerId="LiveId" clId="{BE6C0E6E-05FC-405A-9C01-DF2A8F79E2A0}" dt="2024-01-16T18:26:49.926" v="6194" actId="1076"/>
          <ac:picMkLst>
            <pc:docMk/>
            <pc:sldMk cId="3740283386" sldId="355"/>
            <ac:picMk id="8" creationId="{C6AF13B0-5F18-421E-E4D2-ADE539165A9E}"/>
          </ac:picMkLst>
        </pc:picChg>
        <pc:picChg chg="add del mod">
          <ac:chgData name="Patrick Spohr" userId="52d4397b1069a9aa" providerId="LiveId" clId="{BE6C0E6E-05FC-405A-9C01-DF2A8F79E2A0}" dt="2024-01-16T17:04:52.810" v="5816" actId="478"/>
          <ac:picMkLst>
            <pc:docMk/>
            <pc:sldMk cId="3740283386" sldId="355"/>
            <ac:picMk id="14" creationId="{142170EA-8108-B4F9-DB28-73CFE2AAADFD}"/>
          </ac:picMkLst>
        </pc:picChg>
      </pc:sldChg>
      <pc:sldChg chg="addSp delSp modSp add mod ord">
        <pc:chgData name="Patrick Spohr" userId="52d4397b1069a9aa" providerId="LiveId" clId="{BE6C0E6E-05FC-405A-9C01-DF2A8F79E2A0}" dt="2024-01-16T18:33:43.656" v="6783" actId="20577"/>
        <pc:sldMkLst>
          <pc:docMk/>
          <pc:sldMk cId="1786226479" sldId="356"/>
        </pc:sldMkLst>
        <pc:spChg chg="add mod">
          <ac:chgData name="Patrick Spohr" userId="52d4397b1069a9aa" providerId="LiveId" clId="{BE6C0E6E-05FC-405A-9C01-DF2A8F79E2A0}" dt="2024-01-16T18:30:01.706" v="6461" actId="1076"/>
          <ac:spMkLst>
            <pc:docMk/>
            <pc:sldMk cId="1786226479" sldId="356"/>
            <ac:spMk id="4" creationId="{A7269855-261D-5B27-50AD-D7337AF74083}"/>
          </ac:spMkLst>
        </pc:spChg>
        <pc:spChg chg="add mod">
          <ac:chgData name="Patrick Spohr" userId="52d4397b1069a9aa" providerId="LiveId" clId="{BE6C0E6E-05FC-405A-9C01-DF2A8F79E2A0}" dt="2024-01-16T18:33:43.656" v="6783" actId="20577"/>
          <ac:spMkLst>
            <pc:docMk/>
            <pc:sldMk cId="1786226479" sldId="356"/>
            <ac:spMk id="5" creationId="{84BBB67E-A9F5-F08C-5AC0-CE02F9D77B5E}"/>
          </ac:spMkLst>
        </pc:spChg>
        <pc:spChg chg="del">
          <ac:chgData name="Patrick Spohr" userId="52d4397b1069a9aa" providerId="LiveId" clId="{BE6C0E6E-05FC-405A-9C01-DF2A8F79E2A0}" dt="2024-01-16T18:15:30.458" v="5990" actId="478"/>
          <ac:spMkLst>
            <pc:docMk/>
            <pc:sldMk cId="1786226479" sldId="356"/>
            <ac:spMk id="10" creationId="{26D37D6C-9E13-00E2-E8C5-2D7668E12BEF}"/>
          </ac:spMkLst>
        </pc:spChg>
        <pc:spChg chg="del">
          <ac:chgData name="Patrick Spohr" userId="52d4397b1069a9aa" providerId="LiveId" clId="{BE6C0E6E-05FC-405A-9C01-DF2A8F79E2A0}" dt="2024-01-16T18:15:30.458" v="5990" actId="478"/>
          <ac:spMkLst>
            <pc:docMk/>
            <pc:sldMk cId="1786226479" sldId="356"/>
            <ac:spMk id="11" creationId="{B7EF1379-27A8-0DBD-F579-D740CBF5F2FE}"/>
          </ac:spMkLst>
        </pc:spChg>
        <pc:spChg chg="del">
          <ac:chgData name="Patrick Spohr" userId="52d4397b1069a9aa" providerId="LiveId" clId="{BE6C0E6E-05FC-405A-9C01-DF2A8F79E2A0}" dt="2024-01-16T18:15:33.395" v="5991" actId="478"/>
          <ac:spMkLst>
            <pc:docMk/>
            <pc:sldMk cId="1786226479" sldId="356"/>
            <ac:spMk id="12" creationId="{21406C6F-67BB-9802-E166-776DA68F6E99}"/>
          </ac:spMkLst>
        </pc:spChg>
        <pc:spChg chg="add mod">
          <ac:chgData name="Patrick Spohr" userId="52d4397b1069a9aa" providerId="LiveId" clId="{BE6C0E6E-05FC-405A-9C01-DF2A8F79E2A0}" dt="2024-01-16T18:33:00.176" v="6672" actId="1076"/>
          <ac:spMkLst>
            <pc:docMk/>
            <pc:sldMk cId="1786226479" sldId="356"/>
            <ac:spMk id="13" creationId="{1B4A8FA7-DA27-978F-1AFB-982E40553C1A}"/>
          </ac:spMkLst>
        </pc:spChg>
        <pc:spChg chg="add mod">
          <ac:chgData name="Patrick Spohr" userId="52d4397b1069a9aa" providerId="LiveId" clId="{BE6C0E6E-05FC-405A-9C01-DF2A8F79E2A0}" dt="2024-01-16T18:33:00.176" v="6672" actId="1076"/>
          <ac:spMkLst>
            <pc:docMk/>
            <pc:sldMk cId="1786226479" sldId="356"/>
            <ac:spMk id="14" creationId="{FACE7E1A-3F4C-7D66-FEB4-1FAB1C3535B0}"/>
          </ac:spMkLst>
        </pc:spChg>
        <pc:spChg chg="del">
          <ac:chgData name="Patrick Spohr" userId="52d4397b1069a9aa" providerId="LiveId" clId="{BE6C0E6E-05FC-405A-9C01-DF2A8F79E2A0}" dt="2024-01-16T18:15:28.902" v="5989" actId="478"/>
          <ac:spMkLst>
            <pc:docMk/>
            <pc:sldMk cId="1786226479" sldId="356"/>
            <ac:spMk id="18" creationId="{A274EA60-D39C-9169-0D8C-11CDCEBB9774}"/>
          </ac:spMkLst>
        </pc:spChg>
        <pc:spChg chg="mod">
          <ac:chgData name="Patrick Spohr" userId="52d4397b1069a9aa" providerId="LiveId" clId="{BE6C0E6E-05FC-405A-9C01-DF2A8F79E2A0}" dt="2024-01-16T18:32:26.061" v="6662" actId="1076"/>
          <ac:spMkLst>
            <pc:docMk/>
            <pc:sldMk cId="1786226479" sldId="356"/>
            <ac:spMk id="34" creationId="{CD448746-4273-4AE8-1F02-87FACE2FB3BF}"/>
          </ac:spMkLst>
        </pc:spChg>
        <pc:graphicFrameChg chg="add mod">
          <ac:chgData name="Patrick Spohr" userId="52d4397b1069a9aa" providerId="LiveId" clId="{BE6C0E6E-05FC-405A-9C01-DF2A8F79E2A0}" dt="2024-01-16T18:33:00.176" v="6672" actId="1076"/>
          <ac:graphicFrameMkLst>
            <pc:docMk/>
            <pc:sldMk cId="1786226479" sldId="356"/>
            <ac:graphicFrameMk id="7" creationId="{62248EEF-7FA8-561E-491F-5BC89341D4C3}"/>
          </ac:graphicFrameMkLst>
        </pc:graphicFrameChg>
        <pc:graphicFrameChg chg="del">
          <ac:chgData name="Patrick Spohr" userId="52d4397b1069a9aa" providerId="LiveId" clId="{BE6C0E6E-05FC-405A-9C01-DF2A8F79E2A0}" dt="2024-01-16T18:15:30.458" v="5990" actId="478"/>
          <ac:graphicFrameMkLst>
            <pc:docMk/>
            <pc:sldMk cId="1786226479" sldId="356"/>
            <ac:graphicFrameMk id="9" creationId="{A6605054-17B0-FBD5-12C1-8B4423A69A34}"/>
          </ac:graphicFrameMkLst>
        </pc:graphicFrameChg>
        <pc:picChg chg="add mod">
          <ac:chgData name="Patrick Spohr" userId="52d4397b1069a9aa" providerId="LiveId" clId="{BE6C0E6E-05FC-405A-9C01-DF2A8F79E2A0}" dt="2024-01-16T18:32:51.940" v="6669" actId="1076"/>
          <ac:picMkLst>
            <pc:docMk/>
            <pc:sldMk cId="1786226479" sldId="356"/>
            <ac:picMk id="3" creationId="{454F904E-0D1F-0050-950A-68214FB4D353}"/>
          </ac:picMkLst>
        </pc:picChg>
        <pc:picChg chg="del">
          <ac:chgData name="Patrick Spohr" userId="52d4397b1069a9aa" providerId="LiveId" clId="{BE6C0E6E-05FC-405A-9C01-DF2A8F79E2A0}" dt="2024-01-16T18:15:27.157" v="5988" actId="478"/>
          <ac:picMkLst>
            <pc:docMk/>
            <pc:sldMk cId="1786226479" sldId="356"/>
            <ac:picMk id="8" creationId="{C6AF13B0-5F18-421E-E4D2-ADE539165A9E}"/>
          </ac:picMkLst>
        </pc:picChg>
      </pc:sldChg>
      <pc:sldChg chg="new del">
        <pc:chgData name="Patrick Spohr" userId="52d4397b1069a9aa" providerId="LiveId" clId="{BE6C0E6E-05FC-405A-9C01-DF2A8F79E2A0}" dt="2024-01-16T18:18:02.311" v="6028" actId="47"/>
        <pc:sldMkLst>
          <pc:docMk/>
          <pc:sldMk cId="3486984623" sldId="357"/>
        </pc:sldMkLst>
      </pc:sldChg>
      <pc:sldChg chg="addSp modSp add mod">
        <pc:chgData name="Patrick Spohr" userId="52d4397b1069a9aa" providerId="LiveId" clId="{BE6C0E6E-05FC-405A-9C01-DF2A8F79E2A0}" dt="2024-01-16T18:35:18.239" v="6823" actId="1076"/>
        <pc:sldMkLst>
          <pc:docMk/>
          <pc:sldMk cId="1447541823" sldId="358"/>
        </pc:sldMkLst>
        <pc:spChg chg="add mod">
          <ac:chgData name="Patrick Spohr" userId="52d4397b1069a9aa" providerId="LiveId" clId="{BE6C0E6E-05FC-405A-9C01-DF2A8F79E2A0}" dt="2024-01-16T18:34:09.157" v="6784" actId="1076"/>
          <ac:spMkLst>
            <pc:docMk/>
            <pc:sldMk cId="1447541823" sldId="358"/>
            <ac:spMk id="2" creationId="{2415A757-4B00-16C6-D4F5-852E8C7A8863}"/>
          </ac:spMkLst>
        </pc:spChg>
        <pc:spChg chg="mod">
          <ac:chgData name="Patrick Spohr" userId="52d4397b1069a9aa" providerId="LiveId" clId="{BE6C0E6E-05FC-405A-9C01-DF2A8F79E2A0}" dt="2024-01-16T18:35:10.370" v="6817" actId="1076"/>
          <ac:spMkLst>
            <pc:docMk/>
            <pc:sldMk cId="1447541823" sldId="358"/>
            <ac:spMk id="4" creationId="{A7269855-261D-5B27-50AD-D7337AF74083}"/>
          </ac:spMkLst>
        </pc:spChg>
        <pc:spChg chg="add mod">
          <ac:chgData name="Patrick Spohr" userId="52d4397b1069a9aa" providerId="LiveId" clId="{BE6C0E6E-05FC-405A-9C01-DF2A8F79E2A0}" dt="2024-01-16T18:35:18.239" v="6823" actId="1076"/>
          <ac:spMkLst>
            <pc:docMk/>
            <pc:sldMk cId="1447541823" sldId="358"/>
            <ac:spMk id="8" creationId="{4E7ECED5-4EF2-7806-05F6-3F92AC49A9FD}"/>
          </ac:spMkLst>
        </pc:spChg>
        <pc:spChg chg="mod">
          <ac:chgData name="Patrick Spohr" userId="52d4397b1069a9aa" providerId="LiveId" clId="{BE6C0E6E-05FC-405A-9C01-DF2A8F79E2A0}" dt="2024-01-16T18:24:11.519" v="6074" actId="1076"/>
          <ac:spMkLst>
            <pc:docMk/>
            <pc:sldMk cId="1447541823" sldId="358"/>
            <ac:spMk id="34" creationId="{CD448746-4273-4AE8-1F02-87FACE2FB3BF}"/>
          </ac:spMkLst>
        </pc:spChg>
        <pc:picChg chg="mod">
          <ac:chgData name="Patrick Spohr" userId="52d4397b1069a9aa" providerId="LiveId" clId="{BE6C0E6E-05FC-405A-9C01-DF2A8F79E2A0}" dt="2024-01-16T18:35:07.391" v="6816" actId="1076"/>
          <ac:picMkLst>
            <pc:docMk/>
            <pc:sldMk cId="1447541823" sldId="358"/>
            <ac:picMk id="3" creationId="{454F904E-0D1F-0050-950A-68214FB4D353}"/>
          </ac:picMkLst>
        </pc:picChg>
        <pc:picChg chg="add mod">
          <ac:chgData name="Patrick Spohr" userId="52d4397b1069a9aa" providerId="LiveId" clId="{BE6C0E6E-05FC-405A-9C01-DF2A8F79E2A0}" dt="2024-01-16T18:35:16.214" v="6822" actId="1076"/>
          <ac:picMkLst>
            <pc:docMk/>
            <pc:sldMk cId="1447541823" sldId="358"/>
            <ac:picMk id="7" creationId="{06965724-54F9-B697-B81B-57FA1A3DBB9E}"/>
          </ac:picMkLst>
        </pc:picChg>
      </pc:sldChg>
      <pc:sldChg chg="modSp add del mod">
        <pc:chgData name="Patrick Spohr" userId="52d4397b1069a9aa" providerId="LiveId" clId="{BE6C0E6E-05FC-405A-9C01-DF2A8F79E2A0}" dt="2024-01-16T18:21:26.485" v="6069" actId="47"/>
        <pc:sldMkLst>
          <pc:docMk/>
          <pc:sldMk cId="826943687" sldId="359"/>
        </pc:sldMkLst>
        <pc:spChg chg="mod">
          <ac:chgData name="Patrick Spohr" userId="52d4397b1069a9aa" providerId="LiveId" clId="{BE6C0E6E-05FC-405A-9C01-DF2A8F79E2A0}" dt="2024-01-16T18:19:29.725" v="6047" actId="14100"/>
          <ac:spMkLst>
            <pc:docMk/>
            <pc:sldMk cId="826943687" sldId="359"/>
            <ac:spMk id="4" creationId="{A7269855-261D-5B27-50AD-D7337AF74083}"/>
          </ac:spMkLst>
        </pc:spChg>
      </pc:sldChg>
      <pc:sldChg chg="addSp delSp modSp add mod">
        <pc:chgData name="Patrick Spohr" userId="52d4397b1069a9aa" providerId="LiveId" clId="{BE6C0E6E-05FC-405A-9C01-DF2A8F79E2A0}" dt="2024-01-16T18:38:51.297" v="6882" actId="20577"/>
        <pc:sldMkLst>
          <pc:docMk/>
          <pc:sldMk cId="1124865545" sldId="360"/>
        </pc:sldMkLst>
        <pc:spChg chg="mod">
          <ac:chgData name="Patrick Spohr" userId="52d4397b1069a9aa" providerId="LiveId" clId="{BE6C0E6E-05FC-405A-9C01-DF2A8F79E2A0}" dt="2024-01-16T18:35:52.175" v="6824" actId="1076"/>
          <ac:spMkLst>
            <pc:docMk/>
            <pc:sldMk cId="1124865545" sldId="360"/>
            <ac:spMk id="4" creationId="{A7269855-261D-5B27-50AD-D7337AF74083}"/>
          </ac:spMkLst>
        </pc:spChg>
        <pc:spChg chg="add mod">
          <ac:chgData name="Patrick Spohr" userId="52d4397b1069a9aa" providerId="LiveId" clId="{BE6C0E6E-05FC-405A-9C01-DF2A8F79E2A0}" dt="2024-01-16T18:35:52.175" v="6824" actId="1076"/>
          <ac:spMkLst>
            <pc:docMk/>
            <pc:sldMk cId="1124865545" sldId="360"/>
            <ac:spMk id="9" creationId="{4C1D6382-ADB1-3731-32DC-8D5A34C594CC}"/>
          </ac:spMkLst>
        </pc:spChg>
        <pc:spChg chg="add mod">
          <ac:chgData name="Patrick Spohr" userId="52d4397b1069a9aa" providerId="LiveId" clId="{BE6C0E6E-05FC-405A-9C01-DF2A8F79E2A0}" dt="2024-01-16T18:37:32.702" v="6859" actId="1076"/>
          <ac:spMkLst>
            <pc:docMk/>
            <pc:sldMk cId="1124865545" sldId="360"/>
            <ac:spMk id="12" creationId="{949F8E87-2AD3-126D-6F9A-3EE78607CC4B}"/>
          </ac:spMkLst>
        </pc:spChg>
        <pc:spChg chg="add mod">
          <ac:chgData name="Patrick Spohr" userId="52d4397b1069a9aa" providerId="LiveId" clId="{BE6C0E6E-05FC-405A-9C01-DF2A8F79E2A0}" dt="2024-01-16T18:37:32.702" v="6859" actId="1076"/>
          <ac:spMkLst>
            <pc:docMk/>
            <pc:sldMk cId="1124865545" sldId="360"/>
            <ac:spMk id="18" creationId="{42938701-CE92-FB18-3C1C-6BAD803468BA}"/>
          </ac:spMkLst>
        </pc:spChg>
        <pc:spChg chg="add mod">
          <ac:chgData name="Patrick Spohr" userId="52d4397b1069a9aa" providerId="LiveId" clId="{BE6C0E6E-05FC-405A-9C01-DF2A8F79E2A0}" dt="2024-01-16T18:37:32.702" v="6859" actId="1076"/>
          <ac:spMkLst>
            <pc:docMk/>
            <pc:sldMk cId="1124865545" sldId="360"/>
            <ac:spMk id="21" creationId="{13A5BE4D-8A7C-C5D1-C3FE-E559A1CFC1CF}"/>
          </ac:spMkLst>
        </pc:spChg>
        <pc:spChg chg="add mod">
          <ac:chgData name="Patrick Spohr" userId="52d4397b1069a9aa" providerId="LiveId" clId="{BE6C0E6E-05FC-405A-9C01-DF2A8F79E2A0}" dt="2024-01-16T18:38:07.553" v="6867" actId="1076"/>
          <ac:spMkLst>
            <pc:docMk/>
            <pc:sldMk cId="1124865545" sldId="360"/>
            <ac:spMk id="24" creationId="{457D5593-417A-DF2B-59D3-6B5AB75B1B52}"/>
          </ac:spMkLst>
        </pc:spChg>
        <pc:spChg chg="add mod">
          <ac:chgData name="Patrick Spohr" userId="52d4397b1069a9aa" providerId="LiveId" clId="{BE6C0E6E-05FC-405A-9C01-DF2A8F79E2A0}" dt="2024-01-16T18:38:30.628" v="6876" actId="20577"/>
          <ac:spMkLst>
            <pc:docMk/>
            <pc:sldMk cId="1124865545" sldId="360"/>
            <ac:spMk id="27" creationId="{7421FCA2-C3A3-3480-F4AD-D9906C7B57DE}"/>
          </ac:spMkLst>
        </pc:spChg>
        <pc:spChg chg="add mod">
          <ac:chgData name="Patrick Spohr" userId="52d4397b1069a9aa" providerId="LiveId" clId="{BE6C0E6E-05FC-405A-9C01-DF2A8F79E2A0}" dt="2024-01-16T18:38:51.297" v="6882" actId="20577"/>
          <ac:spMkLst>
            <pc:docMk/>
            <pc:sldMk cId="1124865545" sldId="360"/>
            <ac:spMk id="30" creationId="{FA5AAF54-2833-2A66-0E1B-08B66E1DB34E}"/>
          </ac:spMkLst>
        </pc:spChg>
        <pc:spChg chg="mod">
          <ac:chgData name="Patrick Spohr" userId="52d4397b1069a9aa" providerId="LiveId" clId="{BE6C0E6E-05FC-405A-9C01-DF2A8F79E2A0}" dt="2024-01-16T18:24:17.263" v="6077" actId="1076"/>
          <ac:spMkLst>
            <pc:docMk/>
            <pc:sldMk cId="1124865545" sldId="360"/>
            <ac:spMk id="34" creationId="{CD448746-4273-4AE8-1F02-87FACE2FB3BF}"/>
          </ac:spMkLst>
        </pc:spChg>
        <pc:picChg chg="del mod">
          <ac:chgData name="Patrick Spohr" userId="52d4397b1069a9aa" providerId="LiveId" clId="{BE6C0E6E-05FC-405A-9C01-DF2A8F79E2A0}" dt="2024-01-16T18:20:20.842" v="6060" actId="478"/>
          <ac:picMkLst>
            <pc:docMk/>
            <pc:sldMk cId="1124865545" sldId="360"/>
            <ac:picMk id="3" creationId="{454F904E-0D1F-0050-950A-68214FB4D353}"/>
          </ac:picMkLst>
        </pc:picChg>
        <pc:picChg chg="add mod">
          <ac:chgData name="Patrick Spohr" userId="52d4397b1069a9aa" providerId="LiveId" clId="{BE6C0E6E-05FC-405A-9C01-DF2A8F79E2A0}" dt="2024-01-16T18:35:52.175" v="6824" actId="1076"/>
          <ac:picMkLst>
            <pc:docMk/>
            <pc:sldMk cId="1124865545" sldId="360"/>
            <ac:picMk id="5" creationId="{A8B78FF2-CB5C-FB08-ED55-E12975AE74E0}"/>
          </ac:picMkLst>
        </pc:picChg>
        <pc:picChg chg="add mod">
          <ac:chgData name="Patrick Spohr" userId="52d4397b1069a9aa" providerId="LiveId" clId="{BE6C0E6E-05FC-405A-9C01-DF2A8F79E2A0}" dt="2024-01-16T18:35:52.175" v="6824" actId="1076"/>
          <ac:picMkLst>
            <pc:docMk/>
            <pc:sldMk cId="1124865545" sldId="360"/>
            <ac:picMk id="8" creationId="{51E20C2D-0C81-8141-E8B7-D688131275D5}"/>
          </ac:picMkLst>
        </pc:picChg>
        <pc:picChg chg="add mod">
          <ac:chgData name="Patrick Spohr" userId="52d4397b1069a9aa" providerId="LiveId" clId="{BE6C0E6E-05FC-405A-9C01-DF2A8F79E2A0}" dt="2024-01-16T18:37:32.702" v="6859" actId="1076"/>
          <ac:picMkLst>
            <pc:docMk/>
            <pc:sldMk cId="1124865545" sldId="360"/>
            <ac:picMk id="11" creationId="{213A912F-1C5E-4CF3-CAFB-1212FC378FFB}"/>
          </ac:picMkLst>
        </pc:picChg>
        <pc:picChg chg="add mod">
          <ac:chgData name="Patrick Spohr" userId="52d4397b1069a9aa" providerId="LiveId" clId="{BE6C0E6E-05FC-405A-9C01-DF2A8F79E2A0}" dt="2024-01-16T18:37:32.702" v="6859" actId="1076"/>
          <ac:picMkLst>
            <pc:docMk/>
            <pc:sldMk cId="1124865545" sldId="360"/>
            <ac:picMk id="14" creationId="{4F579D35-767B-1150-014A-63F55B74B1FC}"/>
          </ac:picMkLst>
        </pc:picChg>
        <pc:picChg chg="add mod">
          <ac:chgData name="Patrick Spohr" userId="52d4397b1069a9aa" providerId="LiveId" clId="{BE6C0E6E-05FC-405A-9C01-DF2A8F79E2A0}" dt="2024-01-16T18:37:32.702" v="6859" actId="1076"/>
          <ac:picMkLst>
            <pc:docMk/>
            <pc:sldMk cId="1124865545" sldId="360"/>
            <ac:picMk id="20" creationId="{FC0760B6-4198-44EC-01DD-33BBC2DFF384}"/>
          </ac:picMkLst>
        </pc:picChg>
        <pc:picChg chg="add mod">
          <ac:chgData name="Patrick Spohr" userId="52d4397b1069a9aa" providerId="LiveId" clId="{BE6C0E6E-05FC-405A-9C01-DF2A8F79E2A0}" dt="2024-01-16T18:37:58.238" v="6863" actId="962"/>
          <ac:picMkLst>
            <pc:docMk/>
            <pc:sldMk cId="1124865545" sldId="360"/>
            <ac:picMk id="23" creationId="{26519FCA-0C36-6C2D-3996-499B3792A059}"/>
          </ac:picMkLst>
        </pc:picChg>
        <pc:picChg chg="add mod">
          <ac:chgData name="Patrick Spohr" userId="52d4397b1069a9aa" providerId="LiveId" clId="{BE6C0E6E-05FC-405A-9C01-DF2A8F79E2A0}" dt="2024-01-16T18:38:26.188" v="6874" actId="1076"/>
          <ac:picMkLst>
            <pc:docMk/>
            <pc:sldMk cId="1124865545" sldId="360"/>
            <ac:picMk id="26" creationId="{4728458C-85C7-DBE4-C20D-31E0838D78B8}"/>
          </ac:picMkLst>
        </pc:picChg>
        <pc:picChg chg="add mod">
          <ac:chgData name="Patrick Spohr" userId="52d4397b1069a9aa" providerId="LiveId" clId="{BE6C0E6E-05FC-405A-9C01-DF2A8F79E2A0}" dt="2024-01-16T18:38:44.296" v="6880" actId="962"/>
          <ac:picMkLst>
            <pc:docMk/>
            <pc:sldMk cId="1124865545" sldId="360"/>
            <ac:picMk id="29" creationId="{FE6FC802-43D0-7014-DA10-723185F290B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1/16/2024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23755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4.jpg"/><Relationship Id="rId7" Type="http://schemas.openxmlformats.org/officeDocument/2006/relationships/image" Target="../media/image32.png"/><Relationship Id="rId2" Type="http://schemas.openxmlformats.org/officeDocument/2006/relationships/image" Target="../media/image43.jpg"/><Relationship Id="rId1" Type="http://schemas.openxmlformats.org/officeDocument/2006/relationships/slideLayout" Target="../slideLayouts/slideLayout17.xml"/><Relationship Id="rId6" Type="http://schemas.openxmlformats.org/officeDocument/2006/relationships/slide" Target="slide2.xml"/><Relationship Id="rId5" Type="http://schemas.openxmlformats.org/officeDocument/2006/relationships/image" Target="../media/image46.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33.svg"/><Relationship Id="rId2" Type="http://schemas.openxmlformats.org/officeDocument/2006/relationships/image" Target="../media/image47.jpg"/><Relationship Id="rId1" Type="http://schemas.openxmlformats.org/officeDocument/2006/relationships/slideLayout" Target="../slideLayouts/slideLayout11.xml"/><Relationship Id="rId6" Type="http://schemas.openxmlformats.org/officeDocument/2006/relationships/image" Target="../media/image51.jpg"/><Relationship Id="rId11" Type="http://schemas.openxmlformats.org/officeDocument/2006/relationships/image" Target="../media/image32.png"/><Relationship Id="rId5" Type="http://schemas.openxmlformats.org/officeDocument/2006/relationships/image" Target="../media/image50.jpg"/><Relationship Id="rId10" Type="http://schemas.openxmlformats.org/officeDocument/2006/relationships/slide" Target="slide2.xml"/><Relationship Id="rId4" Type="http://schemas.openxmlformats.org/officeDocument/2006/relationships/image" Target="../media/image49.jpg"/><Relationship Id="rId9" Type="http://schemas.openxmlformats.org/officeDocument/2006/relationships/image" Target="../media/image54.jp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8.jpg"/><Relationship Id="rId11" Type="http://schemas.openxmlformats.org/officeDocument/2006/relationships/image" Target="../media/image33.svg"/><Relationship Id="rId5" Type="http://schemas.openxmlformats.org/officeDocument/2006/relationships/image" Target="../media/image57.jpg"/><Relationship Id="rId10" Type="http://schemas.openxmlformats.org/officeDocument/2006/relationships/image" Target="../media/image32.png"/><Relationship Id="rId4" Type="http://schemas.openxmlformats.org/officeDocument/2006/relationships/image" Target="../media/image56.jpg"/><Relationship Id="rId9"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31.svg"/><Relationship Id="rId1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18.xml"/><Relationship Id="rId12" Type="http://schemas.openxmlformats.org/officeDocument/2006/relationships/image" Target="../media/image30.png"/><Relationship Id="rId17" Type="http://schemas.openxmlformats.org/officeDocument/2006/relationships/slide" Target="slide22.xml"/><Relationship Id="rId2" Type="http://schemas.openxmlformats.org/officeDocument/2006/relationships/image" Target="../media/image27.jpg"/><Relationship Id="rId16" Type="http://schemas.openxmlformats.org/officeDocument/2006/relationships/slide" Target="slide21.xml"/><Relationship Id="rId20" Type="http://schemas.openxmlformats.org/officeDocument/2006/relationships/slide" Target="slide43.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12.xml"/><Relationship Id="rId5" Type="http://schemas.openxmlformats.org/officeDocument/2006/relationships/image" Target="../media/image29.svg"/><Relationship Id="rId15" Type="http://schemas.openxmlformats.org/officeDocument/2006/relationships/slide" Target="slide20.xml"/><Relationship Id="rId10" Type="http://schemas.openxmlformats.org/officeDocument/2006/relationships/slide" Target="slide75.xml"/><Relationship Id="rId19" Type="http://schemas.openxmlformats.org/officeDocument/2006/relationships/slide" Target="slide38.xml"/><Relationship Id="rId4" Type="http://schemas.openxmlformats.org/officeDocument/2006/relationships/image" Target="../media/image28.png"/><Relationship Id="rId9" Type="http://schemas.openxmlformats.org/officeDocument/2006/relationships/slide" Target="slide48.xml"/><Relationship Id="rId14"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5.jpg"/><Relationship Id="rId7" Type="http://schemas.openxmlformats.org/officeDocument/2006/relationships/image" Target="../media/image69.jpg"/><Relationship Id="rId12" Type="http://schemas.openxmlformats.org/officeDocument/2006/relationships/image" Target="../media/image33.svg"/><Relationship Id="rId2" Type="http://schemas.openxmlformats.org/officeDocument/2006/relationships/image" Target="../media/image64.jpg"/><Relationship Id="rId1" Type="http://schemas.openxmlformats.org/officeDocument/2006/relationships/slideLayout" Target="../slideLayouts/slideLayout9.xml"/><Relationship Id="rId6" Type="http://schemas.openxmlformats.org/officeDocument/2006/relationships/image" Target="../media/image68.jpg"/><Relationship Id="rId11" Type="http://schemas.openxmlformats.org/officeDocument/2006/relationships/image" Target="../media/image32.png"/><Relationship Id="rId5" Type="http://schemas.openxmlformats.org/officeDocument/2006/relationships/image" Target="../media/image67.jpg"/><Relationship Id="rId10" Type="http://schemas.openxmlformats.org/officeDocument/2006/relationships/slide" Target="slide2.xml"/><Relationship Id="rId4" Type="http://schemas.openxmlformats.org/officeDocument/2006/relationships/image" Target="../media/image66.jpg"/><Relationship Id="rId9" Type="http://schemas.openxmlformats.org/officeDocument/2006/relationships/image" Target="../media/image71.jp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4.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690.png"/><Relationship Id="rId7" Type="http://schemas.openxmlformats.org/officeDocument/2006/relationships/image" Target="../media/image33.svg"/><Relationship Id="rId2" Type="http://schemas.openxmlformats.org/officeDocument/2006/relationships/image" Target="../media/image75.png"/><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7.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81.png"/><Relationship Id="rId7" Type="http://schemas.openxmlformats.org/officeDocument/2006/relationships/image" Target="../media/image32.png"/><Relationship Id="rId2" Type="http://schemas.openxmlformats.org/officeDocument/2006/relationships/image" Target="../media/image80.jpe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89.png"/><Relationship Id="rId7" Type="http://schemas.openxmlformats.org/officeDocument/2006/relationships/slide" Target="slide2.xml"/><Relationship Id="rId2" Type="http://schemas.openxmlformats.org/officeDocument/2006/relationships/image" Target="../media/image88.png"/><Relationship Id="rId1" Type="http://schemas.openxmlformats.org/officeDocument/2006/relationships/slideLayout" Target="../slideLayouts/slideLayout1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33.sv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4.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slide" Target="slide2.xml"/><Relationship Id="rId3" Type="http://schemas.openxmlformats.org/officeDocument/2006/relationships/image" Target="../media/image910.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image" Target="../media/image900.png"/><Relationship Id="rId1" Type="http://schemas.openxmlformats.org/officeDocument/2006/relationships/slideLayout" Target="../slideLayouts/slideLayout8.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3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33.sv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05.jpg"/><Relationship Id="rId7" Type="http://schemas.openxmlformats.org/officeDocument/2006/relationships/image" Target="../media/image33.svg"/><Relationship Id="rId2" Type="http://schemas.openxmlformats.org/officeDocument/2006/relationships/image" Target="../media/image104.jp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106.jp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7.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8.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3.jpg"/><Relationship Id="rId7" Type="http://schemas.openxmlformats.org/officeDocument/2006/relationships/image" Target="../media/image117.jpg"/><Relationship Id="rId12" Type="http://schemas.openxmlformats.org/officeDocument/2006/relationships/image" Target="../media/image33.svg"/><Relationship Id="rId2" Type="http://schemas.openxmlformats.org/officeDocument/2006/relationships/image" Target="../media/image112.jpg"/><Relationship Id="rId1" Type="http://schemas.openxmlformats.org/officeDocument/2006/relationships/slideLayout" Target="../slideLayouts/slideLayout19.xml"/><Relationship Id="rId6" Type="http://schemas.openxmlformats.org/officeDocument/2006/relationships/image" Target="../media/image116.jpg"/><Relationship Id="rId11" Type="http://schemas.openxmlformats.org/officeDocument/2006/relationships/image" Target="../media/image32.png"/><Relationship Id="rId5" Type="http://schemas.openxmlformats.org/officeDocument/2006/relationships/image" Target="../media/image115.jpg"/><Relationship Id="rId10" Type="http://schemas.openxmlformats.org/officeDocument/2006/relationships/slide" Target="slide2.xml"/><Relationship Id="rId4" Type="http://schemas.openxmlformats.org/officeDocument/2006/relationships/image" Target="../media/image114.jpg"/><Relationship Id="rId9" Type="http://schemas.openxmlformats.org/officeDocument/2006/relationships/image" Target="../media/image119.jpg"/></Relationships>
</file>

<file path=ppt/slides/_rels/slide58.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image" Target="../media/image121.jpg"/><Relationship Id="rId7" Type="http://schemas.openxmlformats.org/officeDocument/2006/relationships/image" Target="../media/image125.jpg"/><Relationship Id="rId12" Type="http://schemas.openxmlformats.org/officeDocument/2006/relationships/image" Target="../media/image33.svg"/><Relationship Id="rId2" Type="http://schemas.openxmlformats.org/officeDocument/2006/relationships/image" Target="../media/image120.jpg"/><Relationship Id="rId1" Type="http://schemas.openxmlformats.org/officeDocument/2006/relationships/slideLayout" Target="../slideLayouts/slideLayout19.xml"/><Relationship Id="rId6" Type="http://schemas.openxmlformats.org/officeDocument/2006/relationships/image" Target="../media/image124.jpg"/><Relationship Id="rId11" Type="http://schemas.openxmlformats.org/officeDocument/2006/relationships/image" Target="../media/image32.png"/><Relationship Id="rId5" Type="http://schemas.openxmlformats.org/officeDocument/2006/relationships/image" Target="../media/image123.jpg"/><Relationship Id="rId10" Type="http://schemas.openxmlformats.org/officeDocument/2006/relationships/slide" Target="slide2.xml"/><Relationship Id="rId4" Type="http://schemas.openxmlformats.org/officeDocument/2006/relationships/image" Target="../media/image122.jpg"/><Relationship Id="rId9" Type="http://schemas.openxmlformats.org/officeDocument/2006/relationships/image" Target="../media/image127.jp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8.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9.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0.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1.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3.png"/><Relationship Id="rId7" Type="http://schemas.openxmlformats.org/officeDocument/2006/relationships/image" Target="../media/image32.png"/><Relationship Id="rId2" Type="http://schemas.openxmlformats.org/officeDocument/2006/relationships/image" Target="../media/image132.png"/><Relationship Id="rId1" Type="http://schemas.openxmlformats.org/officeDocument/2006/relationships/slideLayout" Target="../slideLayouts/slideLayout11.xml"/><Relationship Id="rId6" Type="http://schemas.openxmlformats.org/officeDocument/2006/relationships/slide" Target="slide2.xml"/><Relationship Id="rId5" Type="http://schemas.openxmlformats.org/officeDocument/2006/relationships/image" Target="../media/image135.png"/><Relationship Id="rId4" Type="http://schemas.openxmlformats.org/officeDocument/2006/relationships/image" Target="../media/image134.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6.png"/><Relationship Id="rId1" Type="http://schemas.openxmlformats.org/officeDocument/2006/relationships/slideLayout" Target="../slideLayouts/slideLayout19.xml"/><Relationship Id="rId5" Type="http://schemas.openxmlformats.org/officeDocument/2006/relationships/image" Target="../media/image33.sv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image" Target="../media/image138.jpg"/><Relationship Id="rId7" Type="http://schemas.openxmlformats.org/officeDocument/2006/relationships/image" Target="../media/image142.jpg"/><Relationship Id="rId12" Type="http://schemas.openxmlformats.org/officeDocument/2006/relationships/image" Target="../media/image33.svg"/><Relationship Id="rId2" Type="http://schemas.openxmlformats.org/officeDocument/2006/relationships/image" Target="../media/image137.jpg"/><Relationship Id="rId1" Type="http://schemas.openxmlformats.org/officeDocument/2006/relationships/slideLayout" Target="../slideLayouts/slideLayout19.xml"/><Relationship Id="rId6" Type="http://schemas.openxmlformats.org/officeDocument/2006/relationships/image" Target="../media/image141.jpg"/><Relationship Id="rId11" Type="http://schemas.openxmlformats.org/officeDocument/2006/relationships/image" Target="../media/image32.png"/><Relationship Id="rId5" Type="http://schemas.openxmlformats.org/officeDocument/2006/relationships/image" Target="../media/image140.jpg"/><Relationship Id="rId10" Type="http://schemas.openxmlformats.org/officeDocument/2006/relationships/slide" Target="slide2.xml"/><Relationship Id="rId4" Type="http://schemas.openxmlformats.org/officeDocument/2006/relationships/image" Target="../media/image139.jpg"/><Relationship Id="rId9" Type="http://schemas.openxmlformats.org/officeDocument/2006/relationships/image" Target="../media/image144.jpg"/></Relationships>
</file>

<file path=ppt/slides/_rels/slide6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6.jpg"/><Relationship Id="rId7" Type="http://schemas.openxmlformats.org/officeDocument/2006/relationships/slide" Target="slide2.xml"/><Relationship Id="rId2" Type="http://schemas.openxmlformats.org/officeDocument/2006/relationships/image" Target="../media/image145.jpg"/><Relationship Id="rId1" Type="http://schemas.openxmlformats.org/officeDocument/2006/relationships/slideLayout" Target="../slideLayouts/slideLayout19.xml"/><Relationship Id="rId6" Type="http://schemas.openxmlformats.org/officeDocument/2006/relationships/image" Target="../media/image149.png"/><Relationship Id="rId5" Type="http://schemas.openxmlformats.org/officeDocument/2006/relationships/image" Target="../media/image148.jpg"/><Relationship Id="rId4" Type="http://schemas.openxmlformats.org/officeDocument/2006/relationships/image" Target="../media/image147.jpg"/><Relationship Id="rId9" Type="http://schemas.openxmlformats.org/officeDocument/2006/relationships/image" Target="../media/image33.svg"/></Relationships>
</file>

<file path=ppt/slides/_rels/slide6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1.jpg"/><Relationship Id="rId7" Type="http://schemas.openxmlformats.org/officeDocument/2006/relationships/slide" Target="slide2.xml"/><Relationship Id="rId2" Type="http://schemas.openxmlformats.org/officeDocument/2006/relationships/image" Target="../media/image150.jpg"/><Relationship Id="rId1" Type="http://schemas.openxmlformats.org/officeDocument/2006/relationships/slideLayout" Target="../slideLayouts/slideLayout19.xml"/><Relationship Id="rId6" Type="http://schemas.openxmlformats.org/officeDocument/2006/relationships/image" Target="../media/image154.png"/><Relationship Id="rId5" Type="http://schemas.openxmlformats.org/officeDocument/2006/relationships/image" Target="../media/image153.jpg"/><Relationship Id="rId4" Type="http://schemas.openxmlformats.org/officeDocument/2006/relationships/image" Target="../media/image152.jpg"/><Relationship Id="rId9"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6.jpg"/><Relationship Id="rId7" Type="http://schemas.openxmlformats.org/officeDocument/2006/relationships/slide" Target="slide2.xml"/><Relationship Id="rId2" Type="http://schemas.openxmlformats.org/officeDocument/2006/relationships/image" Target="../media/image155.jpg"/><Relationship Id="rId1" Type="http://schemas.openxmlformats.org/officeDocument/2006/relationships/slideLayout" Target="../slideLayouts/slideLayout19.xml"/><Relationship Id="rId6" Type="http://schemas.openxmlformats.org/officeDocument/2006/relationships/image" Target="../media/image159.png"/><Relationship Id="rId5" Type="http://schemas.openxmlformats.org/officeDocument/2006/relationships/image" Target="../media/image158.jpg"/><Relationship Id="rId4" Type="http://schemas.openxmlformats.org/officeDocument/2006/relationships/image" Target="../media/image157.jpg"/><Relationship Id="rId9" Type="http://schemas.openxmlformats.org/officeDocument/2006/relationships/image" Target="../media/image33.svg"/></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60.png"/><Relationship Id="rId4" Type="http://schemas.openxmlformats.org/officeDocument/2006/relationships/image" Target="../media/image33.sv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2.jpeg"/><Relationship Id="rId5" Type="http://schemas.openxmlformats.org/officeDocument/2006/relationships/image" Target="../media/image161.png"/><Relationship Id="rId4" Type="http://schemas.openxmlformats.org/officeDocument/2006/relationships/image" Target="../media/image33.svg"/></Relationships>
</file>

<file path=ppt/slides/_rels/slide73.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32.png"/><Relationship Id="rId7" Type="http://schemas.openxmlformats.org/officeDocument/2006/relationships/image" Target="../media/image165.jpeg"/><Relationship Id="rId12" Type="http://schemas.openxmlformats.org/officeDocument/2006/relationships/image" Target="../media/image170.jpe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4.png"/><Relationship Id="rId11" Type="http://schemas.openxmlformats.org/officeDocument/2006/relationships/image" Target="../media/image169.jpeg"/><Relationship Id="rId5" Type="http://schemas.openxmlformats.org/officeDocument/2006/relationships/image" Target="../media/image163.png"/><Relationship Id="rId10" Type="http://schemas.openxmlformats.org/officeDocument/2006/relationships/image" Target="../media/image168.jpeg"/><Relationship Id="rId4" Type="http://schemas.openxmlformats.org/officeDocument/2006/relationships/image" Target="../media/image33.svg"/><Relationship Id="rId9" Type="http://schemas.openxmlformats.org/officeDocument/2006/relationships/image" Target="../media/image167.jpeg"/></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71.png"/><Relationship Id="rId4" Type="http://schemas.openxmlformats.org/officeDocument/2006/relationships/image" Target="../media/image33.svg"/></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2.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3.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624555" y="2887997"/>
            <a:ext cx="10712680" cy="3139321"/>
          </a:xfrm>
          <a:prstGeom prst="rect">
            <a:avLst/>
          </a:prstGeom>
          <a:noFill/>
        </p:spPr>
        <p:txBody>
          <a:bodyPr wrap="square">
            <a:spAutoFit/>
          </a:bodyPr>
          <a:lstStyle/>
          <a:p>
            <a:r>
              <a:rPr lang="en-US" b="1" dirty="0">
                <a:solidFill>
                  <a:schemeClr val="bg1"/>
                </a:solidFill>
              </a:rPr>
              <a:t>An Introduction to Convolutional Neural Networks</a:t>
            </a:r>
          </a:p>
          <a:p>
            <a:r>
              <a:rPr lang="en-US" i="1" dirty="0">
                <a:solidFill>
                  <a:schemeClr val="bg1"/>
                </a:solidFill>
              </a:rPr>
              <a:t>https://www.researchgate.net/publication/285164623_An_Introduction_to_Convolutional_Neural_Networks</a:t>
            </a:r>
            <a:endParaRPr lang="en-US" dirty="0">
              <a:solidFill>
                <a:schemeClr val="bg1"/>
              </a:solidFill>
            </a:endParaRPr>
          </a:p>
          <a:p>
            <a:r>
              <a:rPr lang="en-US" b="1" dirty="0">
                <a:solidFill>
                  <a:schemeClr val="bg1"/>
                </a:solidFill>
              </a:rPr>
              <a:t>TensorFlow Neural Networks</a:t>
            </a:r>
          </a:p>
          <a:p>
            <a:r>
              <a:rPr lang="en-US" i="1" dirty="0">
                <a:solidFill>
                  <a:schemeClr val="bg1"/>
                </a:solidFill>
              </a:rPr>
              <a:t>https://research.google/pubs/tensorflow-a-system-for-large-scale-machine-learning/</a:t>
            </a:r>
            <a:endParaRPr lang="en-US" dirty="0">
              <a:solidFill>
                <a:schemeClr val="bg1"/>
              </a:solidFill>
            </a:endParaRPr>
          </a:p>
          <a:p>
            <a:r>
              <a:rPr lang="en-US" b="1" dirty="0">
                <a:solidFill>
                  <a:schemeClr val="bg1"/>
                </a:solidFill>
              </a:rPr>
              <a:t>Convolution Neural Networks</a:t>
            </a:r>
          </a:p>
          <a:p>
            <a:r>
              <a:rPr lang="en-US" i="1" dirty="0">
                <a:solidFill>
                  <a:schemeClr val="bg1"/>
                </a:solidFill>
              </a:rPr>
              <a:t>https://cs231n.github.io/convolutional-networks/</a:t>
            </a:r>
          </a:p>
          <a:p>
            <a:r>
              <a:rPr lang="en-US" b="1" dirty="0">
                <a:solidFill>
                  <a:schemeClr val="bg1"/>
                </a:solidFill>
              </a:rPr>
              <a:t>Adam: A Method For Stochastic Optimization</a:t>
            </a:r>
          </a:p>
          <a:p>
            <a:r>
              <a:rPr lang="en-US" i="1" dirty="0">
                <a:solidFill>
                  <a:schemeClr val="bg1"/>
                </a:solidFill>
              </a:rPr>
              <a:t>https://arxiv.org/abs/1412.6980</a:t>
            </a:r>
          </a:p>
          <a:p>
            <a:r>
              <a:rPr lang="en-US" b="1" dirty="0">
                <a:solidFill>
                  <a:schemeClr val="bg1"/>
                </a:solidFill>
              </a:rPr>
              <a:t>Explainable Image Classification: The Journey So Far and the Road Ahead</a:t>
            </a:r>
          </a:p>
          <a:p>
            <a:r>
              <a:rPr lang="en-US" i="1" dirty="0">
                <a:solidFill>
                  <a:schemeClr val="bg1"/>
                </a:solidFill>
              </a:rPr>
              <a:t>https://www.mdpi.com/2673-2688/4/3/33</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pic>
        <p:nvPicPr>
          <p:cNvPr id="6" name="Graphic 5" descr="Hamburger Menu Icon with solid fill">
            <a:hlinkClick r:id="rId2" action="ppaction://hlinksldjump"/>
            <a:extLst>
              <a:ext uri="{FF2B5EF4-FFF2-40B4-BE49-F238E27FC236}">
                <a16:creationId xmlns:a16="http://schemas.microsoft.com/office/drawing/2014/main" id="{ECFBA3BB-62B6-F017-BEA2-FB2AFAB3F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515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pic>
        <p:nvPicPr>
          <p:cNvPr id="2" name="Graphic 1" descr="Hamburger Menu Icon with solid fill">
            <a:hlinkClick r:id="rId2" action="ppaction://hlinksldjump"/>
            <a:extLst>
              <a:ext uri="{FF2B5EF4-FFF2-40B4-BE49-F238E27FC236}">
                <a16:creationId xmlns:a16="http://schemas.microsoft.com/office/drawing/2014/main" id="{1F4FB544-5388-06E3-1EF1-9C55FBD653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5200" y="2630509"/>
            <a:ext cx="914400" cy="914400"/>
          </a:xfrm>
          <a:prstGeom prst="rect">
            <a:avLst/>
          </a:prstGeom>
        </p:spPr>
      </p:pic>
    </p:spTree>
    <p:extLst>
      <p:ext uri="{BB962C8B-B14F-4D97-AF65-F5344CB8AC3E}">
        <p14:creationId xmlns:p14="http://schemas.microsoft.com/office/powerpoint/2010/main" val="374785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CB944F9E-8F14-B64C-9F02-BCDC2530DC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972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ED017365-650D-5746-4F10-6BF7EEFF6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sp>
        <p:nvSpPr>
          <p:cNvPr id="32" name="Text Placeholder 76">
            <a:extLst>
              <a:ext uri="{FF2B5EF4-FFF2-40B4-BE49-F238E27FC236}">
                <a16:creationId xmlns:a16="http://schemas.microsoft.com/office/drawing/2014/main" id="{B3768175-9692-F83C-44F4-0600C283E699}"/>
              </a:ext>
            </a:extLst>
          </p:cNvPr>
          <p:cNvSpPr txBox="1">
            <a:spLocks/>
          </p:cNvSpPr>
          <p:nvPr/>
        </p:nvSpPr>
        <p:spPr>
          <a:xfrm>
            <a:off x="5190425" y="5771852"/>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i="1" dirty="0"/>
              <a:t>https://www.cs.toronto.edu/~kriz/cifar.html</a:t>
            </a:r>
            <a:endParaRPr lang="en-US" i="1" dirty="0"/>
          </a:p>
        </p:txBody>
      </p:sp>
      <p:pic>
        <p:nvPicPr>
          <p:cNvPr id="3" name="Graphic 2" descr="Hamburger Menu Icon with solid fill">
            <a:hlinkClick r:id="rId6" action="ppaction://hlinksldjump"/>
            <a:extLst>
              <a:ext uri="{FF2B5EF4-FFF2-40B4-BE49-F238E27FC236}">
                <a16:creationId xmlns:a16="http://schemas.microsoft.com/office/drawing/2014/main" id="{C4E25DD7-77DC-0798-030C-18745E7D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5126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6" name="TextBox 15">
            <a:extLst>
              <a:ext uri="{FF2B5EF4-FFF2-40B4-BE49-F238E27FC236}">
                <a16:creationId xmlns:a16="http://schemas.microsoft.com/office/drawing/2014/main" id="{25297D40-31F1-47A9-A0F9-52EFF34BDE8A}"/>
              </a:ext>
            </a:extLst>
          </p:cNvPr>
          <p:cNvSpPr txBox="1"/>
          <p:nvPr/>
        </p:nvSpPr>
        <p:spPr>
          <a:xfrm>
            <a:off x="628413" y="6342609"/>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pic>
        <p:nvPicPr>
          <p:cNvPr id="2" name="Graphic 1" descr="Hamburger Menu Icon with solid fill">
            <a:hlinkClick r:id="rId10" action="ppaction://hlinksldjump"/>
            <a:extLst>
              <a:ext uri="{FF2B5EF4-FFF2-40B4-BE49-F238E27FC236}">
                <a16:creationId xmlns:a16="http://schemas.microsoft.com/office/drawing/2014/main" id="{4C883D72-EB14-B091-E289-CAA247DDC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8773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FF00"/>
                </a:solidFill>
              </a:rPr>
              <a:t>How to determine the type of a graph?</a:t>
            </a:r>
            <a:endParaRPr lang="en-US" sz="2400" dirty="0">
              <a:solidFill>
                <a:srgbClr val="FFFF00"/>
              </a:solidFill>
            </a:endParaRPr>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572488"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005232"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8903307"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544215"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319837"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4893524" y="6446941"/>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pic>
        <p:nvPicPr>
          <p:cNvPr id="10" name="Graphic 9" descr="Hamburger Menu Icon with solid fill">
            <a:hlinkClick r:id="rId9" action="ppaction://hlinksldjump"/>
            <a:extLst>
              <a:ext uri="{FF2B5EF4-FFF2-40B4-BE49-F238E27FC236}">
                <a16:creationId xmlns:a16="http://schemas.microsoft.com/office/drawing/2014/main" id="{BD3F6C24-91E7-787A-863C-64E7E77E1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231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1"/>
            <a:ext cx="6785363"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Could not find suitable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80" y="1402385"/>
            <a:ext cx="5665981" cy="54155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pic>
        <p:nvPicPr>
          <p:cNvPr id="14" name="Graphic 13" descr="Hamburger Menu Icon with solid fill">
            <a:hlinkClick r:id="rId3" action="ppaction://hlinksldjump"/>
            <a:extLst>
              <a:ext uri="{FF2B5EF4-FFF2-40B4-BE49-F238E27FC236}">
                <a16:creationId xmlns:a16="http://schemas.microsoft.com/office/drawing/2014/main" id="{C09D9206-CB58-A206-5539-E626B5473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01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pic>
        <p:nvPicPr>
          <p:cNvPr id="2" name="Graphic 1" descr="Hamburger Menu Icon with solid fill">
            <a:hlinkClick r:id="rId2" action="ppaction://hlinksldjump"/>
            <a:extLst>
              <a:ext uri="{FF2B5EF4-FFF2-40B4-BE49-F238E27FC236}">
                <a16:creationId xmlns:a16="http://schemas.microsoft.com/office/drawing/2014/main" id="{38CBB61C-0C9E-6BE3-B820-955732D93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400" y="2636859"/>
            <a:ext cx="914400" cy="914400"/>
          </a:xfrm>
          <a:prstGeom prst="rect">
            <a:avLst/>
          </a:prstGeom>
        </p:spPr>
      </p:pic>
    </p:spTree>
    <p:extLst>
      <p:ext uri="{BB962C8B-B14F-4D97-AF65-F5344CB8AC3E}">
        <p14:creationId xmlns:p14="http://schemas.microsoft.com/office/powerpoint/2010/main" val="260445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 (</a:t>
            </a:r>
            <a:r>
              <a:rPr lang="en-US" dirty="0" err="1"/>
              <a:t>SunEdition</a:t>
            </a:r>
            <a:r>
              <a:rPr lang="en-US" dirty="0"/>
              <a:t>)</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4" name="Text Placeholder 76">
            <a:extLst>
              <a:ext uri="{FF2B5EF4-FFF2-40B4-BE49-F238E27FC236}">
                <a16:creationId xmlns:a16="http://schemas.microsoft.com/office/drawing/2014/main" id="{04DC7F25-7759-D256-6653-BB3D34D0A3CF}"/>
              </a:ext>
            </a:extLst>
          </p:cNvPr>
          <p:cNvSpPr txBox="1">
            <a:spLocks/>
          </p:cNvSpPr>
          <p:nvPr/>
        </p:nvSpPr>
        <p:spPr>
          <a:xfrm>
            <a:off x="4124045" y="3455573"/>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https://www.cs.toronto.edu/~kriz/cifar.html</a:t>
            </a:r>
            <a:endParaRPr lang="en-US" sz="1200" i="1" dirty="0"/>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 Created using a language library.</a:t>
            </a:r>
          </a:p>
          <a:p>
            <a:endParaRPr lang="en-ZA" dirty="0"/>
          </a:p>
          <a:p>
            <a:r>
              <a:rPr lang="en-ZA" b="1" dirty="0">
                <a:solidFill>
                  <a:srgbClr val="FFFF00"/>
                </a:solidFill>
              </a:rPr>
              <a:t>Methodology and code explanation will be in Methods section.</a:t>
            </a:r>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5" name="Text Placeholder 76">
            <a:extLst>
              <a:ext uri="{FF2B5EF4-FFF2-40B4-BE49-F238E27FC236}">
                <a16:creationId xmlns:a16="http://schemas.microsoft.com/office/drawing/2014/main" id="{A186969B-AD6F-30AD-BA1A-2DAAE9AD2CCC}"/>
              </a:ext>
            </a:extLst>
          </p:cNvPr>
          <p:cNvSpPr txBox="1">
            <a:spLocks/>
          </p:cNvSpPr>
          <p:nvPr/>
        </p:nvSpPr>
        <p:spPr>
          <a:xfrm>
            <a:off x="4124045" y="5381804"/>
            <a:ext cx="4086391"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https://www.kaggle.com/datasets/sunedition/graphs-dataset</a:t>
            </a:r>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166EAD43-A658-D814-F713-244B044CD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17744" y="1689164"/>
            <a:ext cx="6873925" cy="5036314"/>
          </a:xfrm>
        </p:spPr>
        <p:txBody>
          <a:bodyPr/>
          <a:lstStyle/>
          <a:p>
            <a:r>
              <a:rPr lang="en-US" sz="1450" b="1" dirty="0">
                <a:solidFill>
                  <a:srgbClr val="FFFF00"/>
                </a:solidFill>
              </a:rPr>
              <a:t>Motivation</a:t>
            </a:r>
            <a:r>
              <a:rPr lang="en-US" sz="1450" b="1" dirty="0"/>
              <a:t> – </a:t>
            </a:r>
            <a:r>
              <a:rPr lang="en-US" sz="1450" b="1" i="1" dirty="0"/>
              <a:t>Why choose this project and what literature is there?</a:t>
            </a:r>
          </a:p>
          <a:p>
            <a:r>
              <a:rPr lang="en-US" sz="1450" b="1" dirty="0">
                <a:solidFill>
                  <a:srgbClr val="FFFF00"/>
                </a:solidFill>
              </a:rPr>
              <a:t>Objective</a:t>
            </a:r>
            <a:r>
              <a:rPr lang="en-US" sz="1450" b="1" dirty="0"/>
              <a:t> – </a:t>
            </a:r>
            <a:r>
              <a:rPr lang="en-US" sz="1450" b="1" i="1" dirty="0"/>
              <a:t>What do I want to accomplish?</a:t>
            </a:r>
          </a:p>
          <a:p>
            <a:r>
              <a:rPr lang="en-US" sz="1450" b="1" i="1" dirty="0"/>
              <a:t>	</a:t>
            </a:r>
            <a:r>
              <a:rPr lang="en-US" sz="1450" dirty="0"/>
              <a:t>Goals of the Project</a:t>
            </a:r>
          </a:p>
          <a:p>
            <a:r>
              <a:rPr lang="en-US" sz="1450" b="1" i="1" dirty="0"/>
              <a:t>	</a:t>
            </a:r>
            <a:r>
              <a:rPr lang="en-US" sz="1450" dirty="0"/>
              <a:t>Hurdles to Overcome</a:t>
            </a:r>
          </a:p>
          <a:p>
            <a:r>
              <a:rPr lang="en-US" sz="1450" b="1" dirty="0">
                <a:solidFill>
                  <a:srgbClr val="FFFF00"/>
                </a:solidFill>
              </a:rPr>
              <a:t>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Methods</a:t>
            </a:r>
            <a:r>
              <a:rPr lang="en-US" sz="1450" b="1" dirty="0"/>
              <a:t> – </a:t>
            </a:r>
            <a:r>
              <a:rPr lang="en-US" sz="1450" b="1" i="1" dirty="0"/>
              <a:t>How do I achieve my objectives?</a:t>
            </a:r>
          </a:p>
          <a:p>
            <a:r>
              <a:rPr lang="en-US" sz="1450" dirty="0"/>
              <a:t>	CNN, TensorFlow, and Python</a:t>
            </a:r>
          </a:p>
          <a:p>
            <a:r>
              <a:rPr lang="en-US" sz="1450" dirty="0"/>
              <a:t>	Simple Graph Classifiers</a:t>
            </a:r>
          </a:p>
          <a:p>
            <a:r>
              <a:rPr lang="en-US" sz="1450" dirty="0"/>
              <a:t>	Distribution Graph Classifiers</a:t>
            </a:r>
          </a:p>
          <a:p>
            <a:r>
              <a:rPr lang="en-US" sz="1450" b="1" dirty="0">
                <a:solidFill>
                  <a:srgbClr val="FFFF00"/>
                </a:solidFill>
              </a:rPr>
              <a:t>Results</a:t>
            </a:r>
            <a:r>
              <a:rPr lang="en-US" sz="1450" b="1" dirty="0"/>
              <a:t> – </a:t>
            </a:r>
            <a:r>
              <a:rPr lang="en-US" sz="1450" b="1" i="1" dirty="0"/>
              <a:t>Can the models accurately classify the images?</a:t>
            </a:r>
          </a:p>
          <a:p>
            <a:r>
              <a:rPr lang="en-US" sz="1450" b="1" dirty="0">
                <a:solidFill>
                  <a:srgbClr val="FFFF00"/>
                </a:solidFill>
              </a:rPr>
              <a:t>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pic>
        <p:nvPicPr>
          <p:cNvPr id="12" name="Graphic 11" descr="Link with solid fill">
            <a:hlinkClick r:id="rId3" action="ppaction://hlinksldjump"/>
            <a:extLst>
              <a:ext uri="{FF2B5EF4-FFF2-40B4-BE49-F238E27FC236}">
                <a16:creationId xmlns:a16="http://schemas.microsoft.com/office/drawing/2014/main" id="{D419E48F-1213-1E18-42B2-A6FDDBEFC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1788068"/>
            <a:ext cx="279272" cy="279272"/>
          </a:xfrm>
          <a:prstGeom prst="rect">
            <a:avLst/>
          </a:prstGeom>
        </p:spPr>
      </p:pic>
      <p:pic>
        <p:nvPicPr>
          <p:cNvPr id="13" name="Graphic 12" descr="Link with solid fill">
            <a:hlinkClick r:id="rId6" action="ppaction://hlinksldjump"/>
            <a:extLst>
              <a:ext uri="{FF2B5EF4-FFF2-40B4-BE49-F238E27FC236}">
                <a16:creationId xmlns:a16="http://schemas.microsoft.com/office/drawing/2014/main" id="{9249113C-AFE7-4FD1-0391-9A5BE9E0EB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134239"/>
            <a:ext cx="279272" cy="279272"/>
          </a:xfrm>
          <a:prstGeom prst="rect">
            <a:avLst/>
          </a:prstGeom>
        </p:spPr>
      </p:pic>
      <p:pic>
        <p:nvPicPr>
          <p:cNvPr id="14" name="Graphic 13" descr="Link with solid fill">
            <a:hlinkClick r:id="rId7" action="ppaction://hlinksldjump"/>
            <a:extLst>
              <a:ext uri="{FF2B5EF4-FFF2-40B4-BE49-F238E27FC236}">
                <a16:creationId xmlns:a16="http://schemas.microsoft.com/office/drawing/2014/main" id="{ACED9366-18FD-87E0-D98B-396176BDBE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3095285"/>
            <a:ext cx="279272" cy="279272"/>
          </a:xfrm>
          <a:prstGeom prst="rect">
            <a:avLst/>
          </a:prstGeom>
        </p:spPr>
      </p:pic>
      <p:pic>
        <p:nvPicPr>
          <p:cNvPr id="15" name="Graphic 14" descr="Link with solid fill">
            <a:hlinkClick r:id="rId8" action="ppaction://hlinksldjump"/>
            <a:extLst>
              <a:ext uri="{FF2B5EF4-FFF2-40B4-BE49-F238E27FC236}">
                <a16:creationId xmlns:a16="http://schemas.microsoft.com/office/drawing/2014/main" id="{3FC8745D-5ED4-D3A4-1C82-6E94C7E1D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4446647"/>
            <a:ext cx="279272" cy="279272"/>
          </a:xfrm>
          <a:prstGeom prst="rect">
            <a:avLst/>
          </a:prstGeom>
        </p:spPr>
      </p:pic>
      <p:pic>
        <p:nvPicPr>
          <p:cNvPr id="16" name="Graphic 15" descr="Link with solid fill">
            <a:hlinkClick r:id="rId9" action="ppaction://hlinksldjump"/>
            <a:extLst>
              <a:ext uri="{FF2B5EF4-FFF2-40B4-BE49-F238E27FC236}">
                <a16:creationId xmlns:a16="http://schemas.microsoft.com/office/drawing/2014/main" id="{6A927A49-9363-D527-368E-240571C30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5753864"/>
            <a:ext cx="279272" cy="279272"/>
          </a:xfrm>
          <a:prstGeom prst="rect">
            <a:avLst/>
          </a:prstGeom>
        </p:spPr>
      </p:pic>
      <p:pic>
        <p:nvPicPr>
          <p:cNvPr id="17" name="Graphic 16" descr="Link with solid fill">
            <a:hlinkClick r:id="rId10" action="ppaction://hlinksldjump"/>
            <a:extLst>
              <a:ext uri="{FF2B5EF4-FFF2-40B4-BE49-F238E27FC236}">
                <a16:creationId xmlns:a16="http://schemas.microsoft.com/office/drawing/2014/main" id="{BD60E9B7-5CFB-60E1-E637-A767769D0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6100035"/>
            <a:ext cx="279272" cy="279272"/>
          </a:xfrm>
          <a:prstGeom prst="rect">
            <a:avLst/>
          </a:prstGeom>
        </p:spPr>
      </p:pic>
      <p:pic>
        <p:nvPicPr>
          <p:cNvPr id="18" name="Graphic 17" descr="Link with solid fill">
            <a:hlinkClick r:id="rId11" action="ppaction://hlinksldjump"/>
            <a:extLst>
              <a:ext uri="{FF2B5EF4-FFF2-40B4-BE49-F238E27FC236}">
                <a16:creationId xmlns:a16="http://schemas.microsoft.com/office/drawing/2014/main" id="{636D99ED-1BBB-EF0B-7299-8F4D799C73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451611"/>
            <a:ext cx="279272" cy="279272"/>
          </a:xfrm>
          <a:prstGeom prst="rect">
            <a:avLst/>
          </a:prstGeom>
        </p:spPr>
      </p:pic>
      <p:pic>
        <p:nvPicPr>
          <p:cNvPr id="19" name="Graphic 18" descr="Link with solid fill">
            <a:hlinkClick r:id="rId14" action="ppaction://hlinksldjump"/>
            <a:extLst>
              <a:ext uri="{FF2B5EF4-FFF2-40B4-BE49-F238E27FC236}">
                <a16:creationId xmlns:a16="http://schemas.microsoft.com/office/drawing/2014/main" id="{B411730B-292A-E0A3-72D4-E9646EE116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751964"/>
            <a:ext cx="279272" cy="279272"/>
          </a:xfrm>
          <a:prstGeom prst="rect">
            <a:avLst/>
          </a:prstGeom>
        </p:spPr>
      </p:pic>
      <p:pic>
        <p:nvPicPr>
          <p:cNvPr id="26" name="Graphic 25" descr="Link with solid fill">
            <a:hlinkClick r:id="rId15" action="ppaction://hlinksldjump"/>
            <a:extLst>
              <a:ext uri="{FF2B5EF4-FFF2-40B4-BE49-F238E27FC236}">
                <a16:creationId xmlns:a16="http://schemas.microsoft.com/office/drawing/2014/main" id="{854FAF18-AEBE-2DAC-6162-931D4DBCA6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429000"/>
            <a:ext cx="279272" cy="279272"/>
          </a:xfrm>
          <a:prstGeom prst="rect">
            <a:avLst/>
          </a:prstGeom>
        </p:spPr>
      </p:pic>
      <p:pic>
        <p:nvPicPr>
          <p:cNvPr id="30" name="Graphic 29" descr="Link with solid fill">
            <a:hlinkClick r:id="rId16" action="ppaction://hlinksldjump"/>
            <a:extLst>
              <a:ext uri="{FF2B5EF4-FFF2-40B4-BE49-F238E27FC236}">
                <a16:creationId xmlns:a16="http://schemas.microsoft.com/office/drawing/2014/main" id="{AA168D84-B0FB-67AB-6DBB-188B584F0A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756014"/>
            <a:ext cx="279272" cy="279272"/>
          </a:xfrm>
          <a:prstGeom prst="rect">
            <a:avLst/>
          </a:prstGeom>
        </p:spPr>
      </p:pic>
      <p:pic>
        <p:nvPicPr>
          <p:cNvPr id="31" name="Graphic 30" descr="Link with solid fill">
            <a:hlinkClick r:id="rId17" action="ppaction://hlinksldjump"/>
            <a:extLst>
              <a:ext uri="{FF2B5EF4-FFF2-40B4-BE49-F238E27FC236}">
                <a16:creationId xmlns:a16="http://schemas.microsoft.com/office/drawing/2014/main" id="{841BC48D-4851-1C96-439A-B1A4767757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097060"/>
            <a:ext cx="279272" cy="279272"/>
          </a:xfrm>
          <a:prstGeom prst="rect">
            <a:avLst/>
          </a:prstGeom>
        </p:spPr>
      </p:pic>
      <p:pic>
        <p:nvPicPr>
          <p:cNvPr id="32" name="Graphic 31" descr="Link with solid fill">
            <a:hlinkClick r:id="rId18" action="ppaction://hlinksldjump"/>
            <a:extLst>
              <a:ext uri="{FF2B5EF4-FFF2-40B4-BE49-F238E27FC236}">
                <a16:creationId xmlns:a16="http://schemas.microsoft.com/office/drawing/2014/main" id="{617A19B7-D002-C7F5-9D54-23278575AA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743209"/>
            <a:ext cx="279272" cy="279272"/>
          </a:xfrm>
          <a:prstGeom prst="rect">
            <a:avLst/>
          </a:prstGeom>
        </p:spPr>
      </p:pic>
      <p:pic>
        <p:nvPicPr>
          <p:cNvPr id="33" name="Graphic 32" descr="Link with solid fill">
            <a:hlinkClick r:id="rId19" action="ppaction://hlinksldjump"/>
            <a:extLst>
              <a:ext uri="{FF2B5EF4-FFF2-40B4-BE49-F238E27FC236}">
                <a16:creationId xmlns:a16="http://schemas.microsoft.com/office/drawing/2014/main" id="{2C30C64D-65D0-010F-D71E-C89C18DC5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086206"/>
            <a:ext cx="279272" cy="279272"/>
          </a:xfrm>
          <a:prstGeom prst="rect">
            <a:avLst/>
          </a:prstGeom>
        </p:spPr>
      </p:pic>
      <p:pic>
        <p:nvPicPr>
          <p:cNvPr id="34" name="Graphic 33" descr="Link with solid fill">
            <a:hlinkClick r:id="rId20" action="ppaction://hlinksldjump"/>
            <a:extLst>
              <a:ext uri="{FF2B5EF4-FFF2-40B4-BE49-F238E27FC236}">
                <a16:creationId xmlns:a16="http://schemas.microsoft.com/office/drawing/2014/main" id="{7CACA8D7-C9CB-73FD-7B37-BE38F5F871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429203"/>
            <a:ext cx="279272" cy="279272"/>
          </a:xfrm>
          <a:prstGeom prst="rect">
            <a:avLst/>
          </a:prstGeom>
        </p:spPr>
      </p:pic>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53503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flat NumPy array</a:t>
            </a:r>
          </a:p>
          <a:p>
            <a:r>
              <a:rPr lang="en-ZA" b="1" dirty="0"/>
              <a:t>Shape</a:t>
            </a:r>
            <a:r>
              <a:rPr lang="en-ZA" dirty="0"/>
              <a:t> – (3072,)</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endParaRPr lang="en-ZA" b="1" dirty="0"/>
          </a:p>
          <a:p>
            <a:r>
              <a:rPr lang="en-ZA" b="1" dirty="0"/>
              <a:t>Shape</a:t>
            </a:r>
            <a:r>
              <a:rPr lang="en-ZA" dirty="0"/>
              <a:t> – (32, 32, 3)</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CIFAR-10 Overview (CIFAR)</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882D555-A7B4-E039-752F-C70269511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7107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https://www.kaggle.com/sunedition</a:t>
            </a:r>
          </a:p>
          <a:p>
            <a:endParaRPr lang="en-ZA" b="1" dirty="0"/>
          </a:p>
          <a:p>
            <a:r>
              <a:rPr lang="en-ZA" b="1" dirty="0"/>
              <a:t>Count </a:t>
            </a:r>
            <a:r>
              <a:rPr lang="en-ZA" dirty="0"/>
              <a:t>– 15,0875</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Scraped Overview (SCP)</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B1D11E66-1277-BE62-6643-611953898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75392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Generated Overview (GEN)</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A91B6BCF-86F2-02EF-BC12-3E3211FEEE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744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16" name="Graphic 15" descr="Hamburger Menu Icon with solid fill">
            <a:hlinkClick r:id="rId10" action="ppaction://hlinksldjump"/>
            <a:extLst>
              <a:ext uri="{FF2B5EF4-FFF2-40B4-BE49-F238E27FC236}">
                <a16:creationId xmlns:a16="http://schemas.microsoft.com/office/drawing/2014/main" id="{64E19A08-AB95-F5C3-0669-976A2D42B3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85053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pic>
        <p:nvPicPr>
          <p:cNvPr id="2" name="Graphic 1" descr="Hamburger Menu Icon with solid fill">
            <a:hlinkClick r:id="rId2" action="ppaction://hlinksldjump"/>
            <a:extLst>
              <a:ext uri="{FF2B5EF4-FFF2-40B4-BE49-F238E27FC236}">
                <a16:creationId xmlns:a16="http://schemas.microsoft.com/office/drawing/2014/main" id="{682312B1-A522-695F-70D7-FD3606A5D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3100" y="2630509"/>
            <a:ext cx="914400" cy="914400"/>
          </a:xfrm>
          <a:prstGeom prst="rect">
            <a:avLst/>
          </a:prstGeom>
        </p:spPr>
      </p:pic>
    </p:spTree>
    <p:extLst>
      <p:ext uri="{BB962C8B-B14F-4D97-AF65-F5344CB8AC3E}">
        <p14:creationId xmlns:p14="http://schemas.microsoft.com/office/powerpoint/2010/main" val="4166021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801029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t>
            </a:r>
            <a:r>
              <a:rPr lang="en-US" sz="1800" dirty="0" err="1"/>
              <a:t>Keras</a:t>
            </a:r>
            <a:r>
              <a:rPr lang="en-US" sz="1800" dirty="0"/>
              <a:t>, and Pillow (Python library for images)</a:t>
            </a:r>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a:t>
            </a:r>
            <a:r>
              <a:rPr lang="en-US" sz="1800" dirty="0" err="1"/>
              <a:t>SunEdition</a:t>
            </a:r>
            <a:r>
              <a:rPr lang="en-US" sz="1800" dirty="0"/>
              <a:t>,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pic>
        <p:nvPicPr>
          <p:cNvPr id="2" name="Graphic 1" descr="Hamburger Menu Icon with solid fill">
            <a:hlinkClick r:id="rId2" action="ppaction://hlinksldjump"/>
            <a:extLst>
              <a:ext uri="{FF2B5EF4-FFF2-40B4-BE49-F238E27FC236}">
                <a16:creationId xmlns:a16="http://schemas.microsoft.com/office/drawing/2014/main" id="{B78F4DA0-485B-D32D-EB22-1B3DCADBB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81488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767A65-B37E-DD73-663E-18735853DE53}"/>
              </a:ext>
            </a:extLst>
          </p:cNvPr>
          <p:cNvSpPr>
            <a:spLocks noGrp="1"/>
          </p:cNvSpPr>
          <p:nvPr>
            <p:ph type="body" sz="quarter" idx="12"/>
          </p:nvPr>
        </p:nvSpPr>
        <p:spPr>
          <a:xfrm>
            <a:off x="6265656" y="1868045"/>
            <a:ext cx="4564601" cy="365125"/>
          </a:xfrm>
        </p:spPr>
        <p:txBody>
          <a:bodyPr/>
          <a:lstStyle/>
          <a:p>
            <a:r>
              <a:rPr lang="en-US" dirty="0"/>
              <a:t>ANN and CNN</a:t>
            </a:r>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1700952" y="5604626"/>
            <a:ext cx="8529814" cy="307777"/>
          </a:xfrm>
          <a:prstGeom prst="rect">
            <a:avLst/>
          </a:prstGeom>
          <a:noFill/>
        </p:spPr>
        <p:txBody>
          <a:bodyPr wrap="square">
            <a:spAutoFit/>
          </a:bodyPr>
          <a:lstStyle/>
          <a:p>
            <a:r>
              <a:rPr lang="en-US" sz="1400" dirty="0">
                <a:solidFill>
                  <a:schemeClr val="bg1"/>
                </a:solidFill>
              </a:rPr>
              <a:t>https://www.researchgate.net/publication/285164623_An_Introduction_to_Convolutional_Neural_Networks</a:t>
            </a:r>
          </a:p>
        </p:txBody>
      </p:sp>
      <p:sp>
        <p:nvSpPr>
          <p:cNvPr id="22" name="TextBox 21">
            <a:extLst>
              <a:ext uri="{FF2B5EF4-FFF2-40B4-BE49-F238E27FC236}">
                <a16:creationId xmlns:a16="http://schemas.microsoft.com/office/drawing/2014/main" id="{92975625-53B3-8377-1E0D-A6A014E9576F}"/>
              </a:ext>
            </a:extLst>
          </p:cNvPr>
          <p:cNvSpPr txBox="1"/>
          <p:nvPr/>
        </p:nvSpPr>
        <p:spPr>
          <a:xfrm>
            <a:off x="6316817" y="1316081"/>
            <a:ext cx="6096000" cy="369332"/>
          </a:xfrm>
          <a:prstGeom prst="rect">
            <a:avLst/>
          </a:prstGeom>
          <a:noFill/>
        </p:spPr>
        <p:txBody>
          <a:bodyPr wrap="square">
            <a:spAutoFit/>
          </a:bodyPr>
          <a:lstStyle/>
          <a:p>
            <a:r>
              <a:rPr lang="en-US" dirty="0">
                <a:solidFill>
                  <a:srgbClr val="FFFF00"/>
                </a:solidFill>
              </a:rPr>
              <a:t>Which machine learning method will I use?</a:t>
            </a:r>
            <a:endParaRPr lang="en-US" dirty="0"/>
          </a:p>
        </p:txBody>
      </p:sp>
      <p:pic>
        <p:nvPicPr>
          <p:cNvPr id="24" name="Picture 23">
            <a:extLst>
              <a:ext uri="{FF2B5EF4-FFF2-40B4-BE49-F238E27FC236}">
                <a16:creationId xmlns:a16="http://schemas.microsoft.com/office/drawing/2014/main" id="{87D2DD54-116B-91CD-66F9-2E9B9D93F2FF}"/>
              </a:ext>
            </a:extLst>
          </p:cNvPr>
          <p:cNvPicPr>
            <a:picLocks noChangeAspect="1"/>
          </p:cNvPicPr>
          <p:nvPr/>
        </p:nvPicPr>
        <p:blipFill>
          <a:blip r:embed="rId2"/>
          <a:stretch>
            <a:fillRect/>
          </a:stretch>
        </p:blipFill>
        <p:spPr>
          <a:xfrm>
            <a:off x="357516" y="1801484"/>
            <a:ext cx="5314414" cy="3687071"/>
          </a:xfrm>
          <a:prstGeom prst="rect">
            <a:avLst/>
          </a:prstGeom>
        </p:spPr>
      </p:pic>
      <p:pic>
        <p:nvPicPr>
          <p:cNvPr id="27" name="Picture 26">
            <a:extLst>
              <a:ext uri="{FF2B5EF4-FFF2-40B4-BE49-F238E27FC236}">
                <a16:creationId xmlns:a16="http://schemas.microsoft.com/office/drawing/2014/main" id="{52A8D795-A29A-7E89-0C43-40E76D21DCE4}"/>
              </a:ext>
            </a:extLst>
          </p:cNvPr>
          <p:cNvPicPr>
            <a:picLocks noChangeAspect="1"/>
          </p:cNvPicPr>
          <p:nvPr/>
        </p:nvPicPr>
        <p:blipFill>
          <a:blip r:embed="rId3"/>
          <a:stretch>
            <a:fillRect/>
          </a:stretch>
        </p:blipFill>
        <p:spPr>
          <a:xfrm>
            <a:off x="5828874" y="3853756"/>
            <a:ext cx="5751444" cy="1634799"/>
          </a:xfrm>
          <a:prstGeom prst="rect">
            <a:avLst/>
          </a:prstGeom>
        </p:spPr>
      </p:pic>
      <p:sp>
        <p:nvSpPr>
          <p:cNvPr id="28" name="TextBox 27">
            <a:extLst>
              <a:ext uri="{FF2B5EF4-FFF2-40B4-BE49-F238E27FC236}">
                <a16:creationId xmlns:a16="http://schemas.microsoft.com/office/drawing/2014/main" id="{6095D103-F29B-B047-AEF3-BC476C46AA19}"/>
              </a:ext>
            </a:extLst>
          </p:cNvPr>
          <p:cNvSpPr txBox="1"/>
          <p:nvPr/>
        </p:nvSpPr>
        <p:spPr>
          <a:xfrm>
            <a:off x="5798225" y="2349241"/>
            <a:ext cx="5751444" cy="1384995"/>
          </a:xfrm>
          <a:prstGeom prst="rect">
            <a:avLst/>
          </a:prstGeom>
          <a:noFill/>
        </p:spPr>
        <p:txBody>
          <a:bodyPr wrap="square">
            <a:spAutoFit/>
          </a:bodyPr>
          <a:lstStyle/>
          <a:p>
            <a:r>
              <a:rPr lang="en-US" sz="1400" dirty="0">
                <a:solidFill>
                  <a:schemeClr val="bg1"/>
                </a:solidFill>
              </a:rPr>
              <a:t>The only notable difference between CNNs (convolutional neural networks) and ANNs (artificial neural networks) is that they are mostly employed in the field of pattern recognition with images. CNNs enable encoded image-specific features into the architecture, making the net work more suited for image-focused tasks while also reduction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640656" y="1378323"/>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Artificial Neural Networks</a:t>
            </a:r>
          </a:p>
        </p:txBody>
      </p:sp>
      <p:pic>
        <p:nvPicPr>
          <p:cNvPr id="2" name="Graphic 1" descr="Hamburger Menu Icon with solid fill">
            <a:hlinkClick r:id="rId4" action="ppaction://hlinksldjump"/>
            <a:extLst>
              <a:ext uri="{FF2B5EF4-FFF2-40B4-BE49-F238E27FC236}">
                <a16:creationId xmlns:a16="http://schemas.microsoft.com/office/drawing/2014/main" id="{828D3A80-8189-F88B-DD67-F3E29FF8B0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43726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515376" y="6368899"/>
            <a:ext cx="6096000" cy="307777"/>
          </a:xfrm>
          <a:prstGeom prst="rect">
            <a:avLst/>
          </a:prstGeom>
          <a:noFill/>
        </p:spPr>
        <p:txBody>
          <a:bodyPr wrap="square">
            <a:spAutoFit/>
          </a:bodyPr>
          <a:lstStyle/>
          <a:p>
            <a:r>
              <a:rPr lang="en-US" sz="1400" dirty="0">
                <a:solidFill>
                  <a:schemeClr val="bg1"/>
                </a:solidFill>
              </a:rPr>
              <a:t>https://cs231n.github.io/convolutional-networks/</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3" action="ppaction://hlinksldjump"/>
            <a:extLst>
              <a:ext uri="{FF2B5EF4-FFF2-40B4-BE49-F238E27FC236}">
                <a16:creationId xmlns:a16="http://schemas.microsoft.com/office/drawing/2014/main" id="{386EF055-863C-6EAA-00E4-8B8058A57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485218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28</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dirty="0">
                <a:solidFill>
                  <a:schemeClr val="bg1"/>
                </a:solidFill>
              </a:rPr>
              <a:t>https://www.researchgate.net/publication/285164623_An_Introduction_to_Convolutional_Neural_Networks</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pic>
        <p:nvPicPr>
          <p:cNvPr id="8" name="Graphic 7" descr="Hamburger Menu Icon with solid fill">
            <a:hlinkClick r:id="rId2" action="ppaction://hlinksldjump"/>
            <a:extLst>
              <a:ext uri="{FF2B5EF4-FFF2-40B4-BE49-F238E27FC236}">
                <a16:creationId xmlns:a16="http://schemas.microsoft.com/office/drawing/2014/main" id="{E50D8973-90CD-58E4-A85A-4F172993B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79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154512" y="886658"/>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i="1" dirty="0">
                <a:solidFill>
                  <a:schemeClr val="bg1"/>
                </a:solidFill>
              </a:rPr>
              <a:t>https://arxiv.org/pdf/1803.08375</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1301608" y="1639467"/>
            <a:ext cx="3111660" cy="2781443"/>
          </a:xfrm>
          <a:prstGeom prst="rect">
            <a:avLst/>
          </a:prstGeom>
        </p:spPr>
      </p:pic>
      <mc:AlternateContent xmlns:mc="http://schemas.openxmlformats.org/markup-compatibility/2006" xmlns:a14="http://schemas.microsoft.com/office/drawing/2010/main">
        <mc:Choice Requires="a14">
          <p:sp>
            <p:nvSpPr>
              <p:cNvPr id="14" name="Text Placeholder 76">
                <a:extLst>
                  <a:ext uri="{FF2B5EF4-FFF2-40B4-BE49-F238E27FC236}">
                    <a16:creationId xmlns:a16="http://schemas.microsoft.com/office/drawing/2014/main" id="{E1822D04-5F7A-8B05-B9C4-79F77DBD3B15}"/>
                  </a:ext>
                </a:extLst>
              </p:cNvPr>
              <p:cNvSpPr txBox="1">
                <a:spLocks/>
              </p:cNvSpPr>
              <p:nvPr/>
            </p:nvSpPr>
            <p:spPr>
              <a:xfrm>
                <a:off x="2529861" y="5065509"/>
                <a:ext cx="5087215" cy="124924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ℓ(</m:t>
                          </m:r>
                          <m:r>
                            <a:rPr lang="en-US" sz="1800" b="0" i="1" dirty="0" smtClean="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𝜃</m:t>
                          </m:r>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𝑦</m:t>
                          </m:r>
                        </m:num>
                        <m:den>
                          <m:func>
                            <m:funcPr>
                              <m:ctrlPr>
                                <a:rPr lang="en-US" sz="1800" b="0" i="1" dirty="0" smtClean="0">
                                  <a:latin typeface="Cambria Math" panose="02040503050406030204" pitchFamily="18" charset="0"/>
                                </a:rPr>
                              </m:ctrlPr>
                            </m:funcPr>
                            <m:fName>
                              <m:r>
                                <m:rPr>
                                  <m:sty m:val="p"/>
                                </m:rPr>
                                <a:rPr lang="en-US" sz="1800" b="0" i="0" dirty="0" smtClean="0">
                                  <a:latin typeface="Cambria Math" panose="02040503050406030204" pitchFamily="18" charset="0"/>
                                </a:rPr>
                                <m:t>max</m:t>
                              </m:r>
                            </m:fName>
                            <m:e>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0,</m:t>
                                  </m:r>
                                  <m:r>
                                    <a:rPr lang="en-US" sz="1800" i="1" dirty="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𝑏</m:t>
                                  </m:r>
                                </m:e>
                              </m:d>
                            </m:e>
                          </m:func>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𝑙𝑛</m:t>
                          </m:r>
                          <m:r>
                            <a:rPr lang="en-US" sz="1800" b="0" i="1" dirty="0" smtClean="0">
                              <a:latin typeface="Cambria Math" panose="02040503050406030204" pitchFamily="18" charset="0"/>
                              <a:ea typeface="Cambria Math" panose="02040503050406030204" pitchFamily="18" charset="0"/>
                            </a:rPr>
                            <m:t>10</m:t>
                          </m:r>
                        </m:den>
                      </m:f>
                    </m:oMath>
                  </m:oMathPara>
                </a14:m>
                <a:endParaRPr lang="en-US" sz="1800" dirty="0"/>
              </a:p>
            </p:txBody>
          </p:sp>
        </mc:Choice>
        <mc:Fallback xmlns="">
          <p:sp>
            <p:nvSpPr>
              <p:cNvPr id="14" name="Text Placeholder 76">
                <a:extLst>
                  <a:ext uri="{FF2B5EF4-FFF2-40B4-BE49-F238E27FC236}">
                    <a16:creationId xmlns:a16="http://schemas.microsoft.com/office/drawing/2014/main" id="{E1822D04-5F7A-8B05-B9C4-79F77DBD3B15}"/>
                  </a:ext>
                </a:extLst>
              </p:cNvPr>
              <p:cNvSpPr txBox="1">
                <a:spLocks noRot="1" noChangeAspect="1" noMove="1" noResize="1" noEditPoints="1" noAdjustHandles="1" noChangeArrowheads="1" noChangeShapeType="1" noTextEdit="1"/>
              </p:cNvSpPr>
              <p:nvPr/>
            </p:nvSpPr>
            <p:spPr>
              <a:xfrm>
                <a:off x="2529861" y="5065509"/>
                <a:ext cx="5087215" cy="124924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EE9131-8564-650E-6ACE-BBAC60601EC9}"/>
              </a:ext>
            </a:extLst>
          </p:cNvPr>
          <p:cNvSpPr txBox="1"/>
          <p:nvPr/>
        </p:nvSpPr>
        <p:spPr>
          <a:xfrm>
            <a:off x="1301608" y="4783410"/>
            <a:ext cx="9215371" cy="369332"/>
          </a:xfrm>
          <a:prstGeom prst="rect">
            <a:avLst/>
          </a:prstGeom>
          <a:noFill/>
        </p:spPr>
        <p:txBody>
          <a:bodyPr wrap="square">
            <a:spAutoFit/>
          </a:bodyPr>
          <a:lstStyle/>
          <a:p>
            <a:r>
              <a:rPr lang="en-US" dirty="0">
                <a:solidFill>
                  <a:schemeClr val="bg1"/>
                </a:solidFill>
              </a:rPr>
              <a:t>Let the input be replaced be replaced by the penultimate activation output h</a:t>
            </a:r>
          </a:p>
        </p:txBody>
      </p:sp>
      <p:sp>
        <p:nvSpPr>
          <p:cNvPr id="17" name="TextBox 16">
            <a:extLst>
              <a:ext uri="{FF2B5EF4-FFF2-40B4-BE49-F238E27FC236}">
                <a16:creationId xmlns:a16="http://schemas.microsoft.com/office/drawing/2014/main" id="{480BDAFA-F90D-E358-C2E7-3AEA1BFE1B30}"/>
              </a:ext>
            </a:extLst>
          </p:cNvPr>
          <p:cNvSpPr txBox="1"/>
          <p:nvPr/>
        </p:nvSpPr>
        <p:spPr>
          <a:xfrm>
            <a:off x="1931850" y="1217147"/>
            <a:ext cx="1754369" cy="369332"/>
          </a:xfrm>
          <a:prstGeom prst="rect">
            <a:avLst/>
          </a:prstGeom>
          <a:noFill/>
        </p:spPr>
        <p:txBody>
          <a:bodyPr wrap="square">
            <a:spAutoFit/>
          </a:bodyPr>
          <a:lstStyle/>
          <a:p>
            <a:r>
              <a:rPr lang="en-US" dirty="0">
                <a:solidFill>
                  <a:schemeClr val="bg1"/>
                </a:solidFill>
              </a:rPr>
              <a:t>f(x) = max(0,x)</a:t>
            </a:r>
          </a:p>
        </p:txBody>
      </p:sp>
      <p:pic>
        <p:nvPicPr>
          <p:cNvPr id="22" name="Picture 21">
            <a:extLst>
              <a:ext uri="{FF2B5EF4-FFF2-40B4-BE49-F238E27FC236}">
                <a16:creationId xmlns:a16="http://schemas.microsoft.com/office/drawing/2014/main" id="{4E93437B-76DE-AAB9-3DE7-22F29069BCA8}"/>
              </a:ext>
            </a:extLst>
          </p:cNvPr>
          <p:cNvPicPr>
            <a:picLocks noChangeAspect="1"/>
          </p:cNvPicPr>
          <p:nvPr/>
        </p:nvPicPr>
        <p:blipFill>
          <a:blip r:embed="rId4"/>
          <a:stretch>
            <a:fillRect/>
          </a:stretch>
        </p:blipFill>
        <p:spPr>
          <a:xfrm>
            <a:off x="5134251" y="1336256"/>
            <a:ext cx="4711942" cy="3111660"/>
          </a:xfrm>
          <a:prstGeom prst="rect">
            <a:avLst/>
          </a:prstGeom>
        </p:spPr>
      </p:pic>
      <p:pic>
        <p:nvPicPr>
          <p:cNvPr id="3" name="Graphic 2" descr="Hamburger Menu Icon with solid fill">
            <a:hlinkClick r:id="rId5" action="ppaction://hlinksldjump"/>
            <a:extLst>
              <a:ext uri="{FF2B5EF4-FFF2-40B4-BE49-F238E27FC236}">
                <a16:creationId xmlns:a16="http://schemas.microsoft.com/office/drawing/2014/main" id="{69CC7F1B-0CEC-5FD2-3E87-6453308592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098743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pic>
        <p:nvPicPr>
          <p:cNvPr id="3" name="Graphic 2" descr="Hamburger Menu Icon with solid fill">
            <a:hlinkClick r:id="rId2" action="ppaction://hlinksldjump"/>
            <a:extLst>
              <a:ext uri="{FF2B5EF4-FFF2-40B4-BE49-F238E27FC236}">
                <a16:creationId xmlns:a16="http://schemas.microsoft.com/office/drawing/2014/main" id="{BF0CC961-EFC1-F281-2B66-EB3437740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6350" y="2630509"/>
            <a:ext cx="914400" cy="914400"/>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6611301" y="5799510"/>
            <a:ext cx="6096000" cy="338554"/>
          </a:xfrm>
          <a:prstGeom prst="rect">
            <a:avLst/>
          </a:prstGeom>
          <a:noFill/>
        </p:spPr>
        <p:txBody>
          <a:bodyPr wrap="square">
            <a:spAutoFit/>
          </a:bodyPr>
          <a:lstStyle/>
          <a:p>
            <a:r>
              <a:rPr lang="en-US" sz="1600" i="1" dirty="0">
                <a:solidFill>
                  <a:schemeClr val="bg1"/>
                </a:solidFill>
              </a:rPr>
              <a:t>https://arxiv.org/abs/1412.6980</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2585323"/>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a:t>
            </a: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95911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81383" y="1616150"/>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Sparse Categorical Cross-Entropy</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64281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941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4" action="ppaction://hlinksldjump"/>
            <a:extLst>
              <a:ext uri="{FF2B5EF4-FFF2-40B4-BE49-F238E27FC236}">
                <a16:creationId xmlns:a16="http://schemas.microsoft.com/office/drawing/2014/main" id="{34441523-07C7-9C07-C301-E1B95AFF00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92494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6" name="Graphic 5" descr="Hamburger Menu Icon with solid fill">
            <a:hlinkClick r:id="rId6" action="ppaction://hlinksldjump"/>
            <a:extLst>
              <a:ext uri="{FF2B5EF4-FFF2-40B4-BE49-F238E27FC236}">
                <a16:creationId xmlns:a16="http://schemas.microsoft.com/office/drawing/2014/main" id="{C1FC4710-F1F1-C11F-2F60-17513A4270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868280"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rgbClr val="FFFF00"/>
                </a:solidFill>
              </a:rPr>
              <a:t>Visual Studio Code </a:t>
            </a:r>
            <a:r>
              <a:rPr lang="en-US" sz="2000" dirty="0"/>
              <a:t>(code editor)</a:t>
            </a:r>
          </a:p>
          <a:p>
            <a:pPr algn="l">
              <a:lnSpc>
                <a:spcPct val="100000"/>
              </a:lnSpc>
            </a:pPr>
            <a:endParaRPr lang="en-US" sz="2000" dirty="0"/>
          </a:p>
          <a:p>
            <a:pPr algn="l">
              <a:lnSpc>
                <a:spcPct val="100000"/>
              </a:lnSpc>
            </a:pPr>
            <a:r>
              <a:rPr lang="en-US" sz="2000" dirty="0">
                <a:solidFill>
                  <a:srgbClr val="FFFF00"/>
                </a:solidFill>
              </a:rPr>
              <a:t>Anaconda</a:t>
            </a:r>
            <a:r>
              <a:rPr lang="en-US" sz="2000" dirty="0"/>
              <a:t> (Python environments)</a:t>
            </a:r>
          </a:p>
          <a:p>
            <a:pPr algn="l">
              <a:lnSpc>
                <a:spcPct val="100000"/>
              </a:lnSpc>
            </a:pPr>
            <a:endParaRPr lang="en-US" sz="2000" dirty="0"/>
          </a:p>
          <a:p>
            <a:pPr algn="l">
              <a:lnSpc>
                <a:spcPct val="100000"/>
              </a:lnSpc>
            </a:pPr>
            <a:r>
              <a:rPr lang="en-US" sz="2000" dirty="0" err="1">
                <a:solidFill>
                  <a:srgbClr val="FFFF00"/>
                </a:solidFill>
              </a:rPr>
              <a:t>Jupyter</a:t>
            </a:r>
            <a:r>
              <a:rPr lang="en-US" sz="2000" dirty="0">
                <a:solidFill>
                  <a:srgbClr val="FFFF00"/>
                </a:solidFill>
              </a:rPr>
              <a:t> Notebook </a:t>
            </a:r>
            <a:r>
              <a:rPr lang="en-US" sz="2000" dirty="0"/>
              <a:t>(interactive code)</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pic>
        <p:nvPicPr>
          <p:cNvPr id="2" name="Graphic 1" descr="Hamburger Menu Icon with solid fill">
            <a:hlinkClick r:id="rId2" action="ppaction://hlinksldjump"/>
            <a:extLst>
              <a:ext uri="{FF2B5EF4-FFF2-40B4-BE49-F238E27FC236}">
                <a16:creationId xmlns:a16="http://schemas.microsoft.com/office/drawing/2014/main" id="{C52D240C-3F11-728D-4E0F-E9676E1BA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9305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67649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What is an image to a computer?</a:t>
            </a:r>
          </a:p>
        </p:txBody>
      </p:sp>
      <p:pic>
        <p:nvPicPr>
          <p:cNvPr id="5" name="Graphic 4" descr="Hamburger Menu Icon with solid fill">
            <a:hlinkClick r:id="rId2" action="ppaction://hlinksldjump"/>
            <a:extLst>
              <a:ext uri="{FF2B5EF4-FFF2-40B4-BE49-F238E27FC236}">
                <a16:creationId xmlns:a16="http://schemas.microsoft.com/office/drawing/2014/main" id="{6EA9F0C9-5C42-F416-3682-99B2A01EA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703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665501"/>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Dimensions and RGB</a:t>
            </a:r>
          </a:p>
        </p:txBody>
      </p:sp>
      <p:pic>
        <p:nvPicPr>
          <p:cNvPr id="2" name="Graphic 1" descr="Hamburger Menu Icon with solid fill">
            <a:hlinkClick r:id="rId2" action="ppaction://hlinksldjump"/>
            <a:extLst>
              <a:ext uri="{FF2B5EF4-FFF2-40B4-BE49-F238E27FC236}">
                <a16:creationId xmlns:a16="http://schemas.microsoft.com/office/drawing/2014/main" id="{D5F6D28E-B321-F012-6563-F694A7DE7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202795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49688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76604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423768" y="2653168"/>
            <a:ext cx="2200839" cy="630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natural images</a:t>
            </a:r>
          </a:p>
          <a:p>
            <a:pPr marL="0" indent="0">
              <a:buNone/>
            </a:pPr>
            <a:r>
              <a:rPr lang="en-ZA" sz="1600" dirty="0">
                <a:solidFill>
                  <a:schemeClr val="bg1"/>
                </a:solidFill>
              </a:rPr>
              <a:t>Total = 10000</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785486" y="2652605"/>
            <a:ext cx="3499553" cy="6207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scraped graphs (</a:t>
            </a:r>
            <a:r>
              <a:rPr lang="en-ZA" sz="1600" dirty="0" err="1">
                <a:solidFill>
                  <a:schemeClr val="bg1"/>
                </a:solidFill>
              </a:rPr>
              <a:t>SunEdition</a:t>
            </a:r>
            <a:r>
              <a:rPr lang="en-ZA" sz="1600" dirty="0">
                <a:solidFill>
                  <a:schemeClr val="bg1"/>
                </a:solidFill>
              </a:rPr>
              <a:t>)</a:t>
            </a:r>
          </a:p>
          <a:p>
            <a:pPr marL="0" indent="0">
              <a:buNone/>
            </a:pPr>
            <a:r>
              <a:rPr lang="en-ZA" sz="1600" dirty="0">
                <a:solidFill>
                  <a:schemeClr val="bg1"/>
                </a:solidFill>
              </a:rPr>
              <a:t>Total = 7753</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6036119" y="2636022"/>
            <a:ext cx="2403371" cy="64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generated graphs</a:t>
            </a:r>
          </a:p>
          <a:p>
            <a:pPr marL="0" indent="0">
              <a:buNone/>
            </a:pPr>
            <a:r>
              <a:rPr lang="en-ZA" sz="1600" dirty="0">
                <a:solidFill>
                  <a:schemeClr val="bg1"/>
                </a:solidFill>
              </a:rPr>
              <a:t>Total = 8000</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646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pic>
        <p:nvPicPr>
          <p:cNvPr id="12" name="Graphic 11" descr="Hamburger Menu Icon with solid fill">
            <a:hlinkClick r:id="rId2" action="ppaction://hlinksldjump"/>
            <a:extLst>
              <a:ext uri="{FF2B5EF4-FFF2-40B4-BE49-F238E27FC236}">
                <a16:creationId xmlns:a16="http://schemas.microsoft.com/office/drawing/2014/main" id="{C02C2942-3FE7-1884-0B3C-7EA5FBA86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9" name="Group 28">
            <a:extLst>
              <a:ext uri="{FF2B5EF4-FFF2-40B4-BE49-F238E27FC236}">
                <a16:creationId xmlns:a16="http://schemas.microsoft.com/office/drawing/2014/main" id="{0192A430-225F-4E4B-52BB-89193105F931}"/>
              </a:ext>
            </a:extLst>
          </p:cNvPr>
          <p:cNvGrpSpPr/>
          <p:nvPr/>
        </p:nvGrpSpPr>
        <p:grpSpPr>
          <a:xfrm>
            <a:off x="397565" y="3495913"/>
            <a:ext cx="3978540" cy="1210952"/>
            <a:chOff x="397565" y="3353331"/>
            <a:chExt cx="3978540" cy="1210952"/>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471174"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endParaRPr lang="en-US" dirty="0"/>
            </a:p>
          </p:txBody>
        </p:sp>
        <p:sp>
          <p:nvSpPr>
            <p:cNvPr id="14" name="Text Placeholder 76">
              <a:extLst>
                <a:ext uri="{FF2B5EF4-FFF2-40B4-BE49-F238E27FC236}">
                  <a16:creationId xmlns:a16="http://schemas.microsoft.com/office/drawing/2014/main" id="{9B2725E0-E309-7290-C9D4-8E1B70BA1975}"/>
                </a:ext>
              </a:extLst>
            </p:cNvPr>
            <p:cNvSpPr txBox="1">
              <a:spLocks/>
            </p:cNvSpPr>
            <p:nvPr/>
          </p:nvSpPr>
          <p:spPr>
            <a:xfrm>
              <a:off x="2545788"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17753</a:t>
              </a:r>
            </a:p>
            <a:p>
              <a:pPr marL="0" indent="0">
                <a:buNone/>
              </a:pPr>
              <a:r>
                <a:rPr lang="en-ZA" sz="1600" dirty="0">
                  <a:solidFill>
                    <a:schemeClr val="bg1"/>
                  </a:solidFill>
                </a:rPr>
                <a:t>Train = 14203 </a:t>
              </a:r>
            </a:p>
            <a:p>
              <a:pPr marL="0" indent="0">
                <a:buNone/>
              </a:pPr>
              <a:r>
                <a:rPr lang="en-ZA" sz="1600" dirty="0">
                  <a:solidFill>
                    <a:schemeClr val="bg1"/>
                  </a:solidFill>
                </a:rPr>
                <a:t>Val = 3550</a:t>
              </a:r>
            </a:p>
          </p:txBody>
        </p:sp>
        <p:sp>
          <p:nvSpPr>
            <p:cNvPr id="23" name="Rectangle 22">
              <a:extLst>
                <a:ext uri="{FF2B5EF4-FFF2-40B4-BE49-F238E27FC236}">
                  <a16:creationId xmlns:a16="http://schemas.microsoft.com/office/drawing/2014/main" id="{E4FB983D-4418-5115-454D-5BD591CFE712}"/>
                </a:ext>
              </a:extLst>
            </p:cNvPr>
            <p:cNvSpPr/>
            <p:nvPr/>
          </p:nvSpPr>
          <p:spPr>
            <a:xfrm>
              <a:off x="397565" y="3353331"/>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3BFCCE9-93EB-DC48-3005-FA03520FF40C}"/>
              </a:ext>
            </a:extLst>
          </p:cNvPr>
          <p:cNvGrpSpPr/>
          <p:nvPr/>
        </p:nvGrpSpPr>
        <p:grpSpPr>
          <a:xfrm>
            <a:off x="397565" y="4854146"/>
            <a:ext cx="3978540" cy="1248203"/>
            <a:chOff x="397565" y="4711564"/>
            <a:chExt cx="3978540" cy="1248203"/>
          </a:xfrm>
        </p:grpSpPr>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535562" y="4711597"/>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8" name="Text Placeholder 76">
              <a:extLst>
                <a:ext uri="{FF2B5EF4-FFF2-40B4-BE49-F238E27FC236}">
                  <a16:creationId xmlns:a16="http://schemas.microsoft.com/office/drawing/2014/main" id="{994218A0-86BD-9963-F338-380345EEB66F}"/>
                </a:ext>
              </a:extLst>
            </p:cNvPr>
            <p:cNvSpPr txBox="1">
              <a:spLocks/>
            </p:cNvSpPr>
            <p:nvPr/>
          </p:nvSpPr>
          <p:spPr>
            <a:xfrm>
              <a:off x="2545788" y="473534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18000</a:t>
              </a:r>
            </a:p>
            <a:p>
              <a:pPr marL="0" indent="0">
                <a:buNone/>
              </a:pPr>
              <a:r>
                <a:rPr lang="en-ZA" sz="1600" dirty="0">
                  <a:solidFill>
                    <a:schemeClr val="bg1"/>
                  </a:solidFill>
                </a:rPr>
                <a:t>Train = 14400 </a:t>
              </a:r>
            </a:p>
            <a:p>
              <a:pPr marL="0" indent="0">
                <a:buNone/>
              </a:pPr>
              <a:r>
                <a:rPr lang="en-ZA" sz="1600" dirty="0">
                  <a:solidFill>
                    <a:schemeClr val="bg1"/>
                  </a:solidFill>
                </a:rPr>
                <a:t>Val = 3600</a:t>
              </a:r>
            </a:p>
          </p:txBody>
        </p:sp>
        <p:sp>
          <p:nvSpPr>
            <p:cNvPr id="24" name="Rectangle 23">
              <a:extLst>
                <a:ext uri="{FF2B5EF4-FFF2-40B4-BE49-F238E27FC236}">
                  <a16:creationId xmlns:a16="http://schemas.microsoft.com/office/drawing/2014/main" id="{C5F6EC78-FC05-8B4C-EC3E-F65DFE2344EA}"/>
                </a:ext>
              </a:extLst>
            </p:cNvPr>
            <p:cNvSpPr/>
            <p:nvPr/>
          </p:nvSpPr>
          <p:spPr>
            <a:xfrm>
              <a:off x="397565" y="4711564"/>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80E865F-7FFC-3D26-CA5D-2DDCB905842A}"/>
              </a:ext>
            </a:extLst>
          </p:cNvPr>
          <p:cNvGrpSpPr/>
          <p:nvPr/>
        </p:nvGrpSpPr>
        <p:grpSpPr>
          <a:xfrm>
            <a:off x="4901311" y="4854146"/>
            <a:ext cx="5001767" cy="1195292"/>
            <a:chOff x="4901311" y="4711564"/>
            <a:chExt cx="5001767" cy="1195292"/>
          </a:xfrm>
        </p:grpSpPr>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4966419" y="4711597"/>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16" name="Text Placeholder 76">
              <a:extLst>
                <a:ext uri="{FF2B5EF4-FFF2-40B4-BE49-F238E27FC236}">
                  <a16:creationId xmlns:a16="http://schemas.microsoft.com/office/drawing/2014/main" id="{25A8F213-6BB6-8C2F-2CE2-2F5BD65F8CCB}"/>
                </a:ext>
              </a:extLst>
            </p:cNvPr>
            <p:cNvSpPr txBox="1">
              <a:spLocks/>
            </p:cNvSpPr>
            <p:nvPr/>
          </p:nvSpPr>
          <p:spPr>
            <a:xfrm>
              <a:off x="8072761" y="471159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25753</a:t>
              </a:r>
            </a:p>
            <a:p>
              <a:pPr marL="0" indent="0">
                <a:buNone/>
              </a:pPr>
              <a:r>
                <a:rPr lang="en-ZA" sz="1600" dirty="0">
                  <a:solidFill>
                    <a:schemeClr val="bg1"/>
                  </a:solidFill>
                </a:rPr>
                <a:t>Train = 20603 </a:t>
              </a:r>
            </a:p>
            <a:p>
              <a:pPr marL="0" indent="0">
                <a:buNone/>
              </a:pPr>
              <a:r>
                <a:rPr lang="en-ZA" sz="1600" dirty="0">
                  <a:solidFill>
                    <a:schemeClr val="bg1"/>
                  </a:solidFill>
                </a:rPr>
                <a:t>Val = 5150</a:t>
              </a:r>
            </a:p>
          </p:txBody>
        </p:sp>
        <p:sp>
          <p:nvSpPr>
            <p:cNvPr id="26" name="Rectangle 25">
              <a:extLst>
                <a:ext uri="{FF2B5EF4-FFF2-40B4-BE49-F238E27FC236}">
                  <a16:creationId xmlns:a16="http://schemas.microsoft.com/office/drawing/2014/main" id="{CF4C3FED-F645-73AA-0343-CE9DFBF9AB85}"/>
                </a:ext>
              </a:extLst>
            </p:cNvPr>
            <p:cNvSpPr/>
            <p:nvPr/>
          </p:nvSpPr>
          <p:spPr>
            <a:xfrm>
              <a:off x="4901311" y="4711564"/>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56A6ED0-692C-451A-C30C-CE3EA612700B}"/>
              </a:ext>
            </a:extLst>
          </p:cNvPr>
          <p:cNvGrpSpPr/>
          <p:nvPr/>
        </p:nvGrpSpPr>
        <p:grpSpPr>
          <a:xfrm>
            <a:off x="4901311" y="3497427"/>
            <a:ext cx="5001767" cy="1209438"/>
            <a:chOff x="4901311" y="3354845"/>
            <a:chExt cx="5001767" cy="1209438"/>
          </a:xfrm>
        </p:grpSpPr>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4966419" y="3369023"/>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scraped]</a:t>
              </a:r>
            </a:p>
            <a:p>
              <a:endParaRPr lang="en-US" dirty="0"/>
            </a:p>
          </p:txBody>
        </p:sp>
        <p:sp>
          <p:nvSpPr>
            <p:cNvPr id="15" name="Text Placeholder 76">
              <a:extLst>
                <a:ext uri="{FF2B5EF4-FFF2-40B4-BE49-F238E27FC236}">
                  <a16:creationId xmlns:a16="http://schemas.microsoft.com/office/drawing/2014/main" id="{A1E5BDC2-5768-42CD-E1AC-138FCE673E2F}"/>
                </a:ext>
              </a:extLst>
            </p:cNvPr>
            <p:cNvSpPr txBox="1">
              <a:spLocks/>
            </p:cNvSpPr>
            <p:nvPr/>
          </p:nvSpPr>
          <p:spPr>
            <a:xfrm>
              <a:off x="8072761"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15753</a:t>
              </a:r>
            </a:p>
            <a:p>
              <a:pPr marL="0" indent="0">
                <a:buNone/>
              </a:pPr>
              <a:r>
                <a:rPr lang="en-ZA" sz="1600" dirty="0">
                  <a:solidFill>
                    <a:schemeClr val="bg1"/>
                  </a:solidFill>
                </a:rPr>
                <a:t>Train = 12603 </a:t>
              </a:r>
            </a:p>
            <a:p>
              <a:pPr marL="0" indent="0">
                <a:buNone/>
              </a:pPr>
              <a:r>
                <a:rPr lang="en-ZA" sz="1600" dirty="0">
                  <a:solidFill>
                    <a:schemeClr val="bg1"/>
                  </a:solidFill>
                </a:rPr>
                <a:t>Val = 3150</a:t>
              </a:r>
            </a:p>
          </p:txBody>
        </p:sp>
        <p:sp>
          <p:nvSpPr>
            <p:cNvPr id="28" name="Rectangle 27">
              <a:extLst>
                <a:ext uri="{FF2B5EF4-FFF2-40B4-BE49-F238E27FC236}">
                  <a16:creationId xmlns:a16="http://schemas.microsoft.com/office/drawing/2014/main" id="{12F89720-4DE8-127A-A891-908BD953CBC0}"/>
                </a:ext>
              </a:extLst>
            </p:cNvPr>
            <p:cNvSpPr/>
            <p:nvPr/>
          </p:nvSpPr>
          <p:spPr>
            <a:xfrm>
              <a:off x="4901311" y="3354845"/>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476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E49A9B-591D-C1B5-9F7C-FD24B153E1E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A10F59-DEED-0243-E448-CEA19BCB5ED8}"/>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6" name="Date Placeholder 5">
            <a:extLst>
              <a:ext uri="{FF2B5EF4-FFF2-40B4-BE49-F238E27FC236}">
                <a16:creationId xmlns:a16="http://schemas.microsoft.com/office/drawing/2014/main" id="{D6FFE8F3-708A-CF5D-86F3-76AD3FAD5689}"/>
              </a:ext>
            </a:extLst>
          </p:cNvPr>
          <p:cNvSpPr>
            <a:spLocks noGrp="1"/>
          </p:cNvSpPr>
          <p:nvPr>
            <p:ph type="dt" sz="half" idx="2"/>
          </p:nvPr>
        </p:nvSpPr>
        <p:spPr/>
        <p:txBody>
          <a:bodyPr/>
          <a:lstStyle/>
          <a:p>
            <a:pPr>
              <a:defRPr/>
            </a:pPr>
            <a:r>
              <a:rPr lang="en-US" cap="all"/>
              <a:t>Jan 23, 2024</a:t>
            </a:r>
            <a:endParaRPr lang="en-US" cap="all" dirty="0"/>
          </a:p>
        </p:txBody>
      </p:sp>
      <p:pic>
        <p:nvPicPr>
          <p:cNvPr id="7" name="Content Placeholder 6">
            <a:extLst>
              <a:ext uri="{FF2B5EF4-FFF2-40B4-BE49-F238E27FC236}">
                <a16:creationId xmlns:a16="http://schemas.microsoft.com/office/drawing/2014/main" id="{D9C29719-D8F0-14F9-1D60-35C1B32087A4}"/>
              </a:ext>
            </a:extLst>
          </p:cNvPr>
          <p:cNvPicPr>
            <a:picLocks noGrp="1" noChangeAspect="1"/>
          </p:cNvPicPr>
          <p:nvPr>
            <p:ph sz="quarter" idx="10"/>
          </p:nvPr>
        </p:nvPicPr>
        <p:blipFill>
          <a:blip r:embed="rId2"/>
          <a:stretch>
            <a:fillRect/>
          </a:stretch>
        </p:blipFill>
        <p:spPr>
          <a:xfrm>
            <a:off x="914819" y="2324100"/>
            <a:ext cx="10041333" cy="3779321"/>
          </a:xfrm>
          <a:prstGeom prst="rect">
            <a:avLst/>
          </a:prstGeom>
          <a:effectLst>
            <a:glow rad="63500">
              <a:schemeClr val="accent4">
                <a:satMod val="175000"/>
                <a:alpha val="40000"/>
              </a:schemeClr>
            </a:glow>
          </a:effectLst>
        </p:spPr>
      </p:pic>
      <p:sp>
        <p:nvSpPr>
          <p:cNvPr id="8" name="Title 39">
            <a:extLst>
              <a:ext uri="{FF2B5EF4-FFF2-40B4-BE49-F238E27FC236}">
                <a16:creationId xmlns:a16="http://schemas.microsoft.com/office/drawing/2014/main" id="{A1BCF2D2-E3C4-9E18-7389-AA5BFF764893}"/>
              </a:ext>
            </a:extLst>
          </p:cNvPr>
          <p:cNvSpPr txBox="1">
            <a:spLocks/>
          </p:cNvSpPr>
          <p:nvPr/>
        </p:nvSpPr>
        <p:spPr>
          <a:xfrm>
            <a:off x="1108737" y="833064"/>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Methods</a:t>
            </a:r>
            <a:endParaRPr lang="en-US" dirty="0"/>
          </a:p>
        </p:txBody>
      </p:sp>
      <p:sp>
        <p:nvSpPr>
          <p:cNvPr id="9" name="Text Placeholder 44">
            <a:extLst>
              <a:ext uri="{FF2B5EF4-FFF2-40B4-BE49-F238E27FC236}">
                <a16:creationId xmlns:a16="http://schemas.microsoft.com/office/drawing/2014/main" id="{203AA14B-B677-D0E3-DE6B-67E628245A34}"/>
              </a:ext>
            </a:extLst>
          </p:cNvPr>
          <p:cNvSpPr txBox="1">
            <a:spLocks/>
          </p:cNvSpPr>
          <p:nvPr/>
        </p:nvSpPr>
        <p:spPr>
          <a:xfrm>
            <a:off x="1108737" y="12369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0" name="Text Placeholder 76">
            <a:extLst>
              <a:ext uri="{FF2B5EF4-FFF2-40B4-BE49-F238E27FC236}">
                <a16:creationId xmlns:a16="http://schemas.microsoft.com/office/drawing/2014/main" id="{438610A0-0FA4-EEE1-29AB-9A7D290E83D5}"/>
              </a:ext>
            </a:extLst>
          </p:cNvPr>
          <p:cNvSpPr txBox="1">
            <a:spLocks/>
          </p:cNvSpPr>
          <p:nvPr/>
        </p:nvSpPr>
        <p:spPr>
          <a:xfrm>
            <a:off x="861657" y="1682157"/>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dirty="0">
                <a:solidFill>
                  <a:schemeClr val="accent6"/>
                </a:solidFill>
              </a:rPr>
              <a:t>1</a:t>
            </a:r>
            <a:r>
              <a:rPr lang="en-ZA" sz="2400" b="1" dirty="0">
                <a:solidFill>
                  <a:schemeClr val="bg1"/>
                </a:solidFill>
              </a:rPr>
              <a:t>: Model 1</a:t>
            </a:r>
            <a:endParaRPr lang="en-US" sz="4000" b="1" dirty="0"/>
          </a:p>
        </p:txBody>
      </p:sp>
      <p:sp>
        <p:nvSpPr>
          <p:cNvPr id="11" name="TextBox 10">
            <a:extLst>
              <a:ext uri="{FF2B5EF4-FFF2-40B4-BE49-F238E27FC236}">
                <a16:creationId xmlns:a16="http://schemas.microsoft.com/office/drawing/2014/main" id="{29ADCAEC-A3FF-99B7-56E1-630F0A303660}"/>
              </a:ext>
            </a:extLst>
          </p:cNvPr>
          <p:cNvSpPr txBox="1"/>
          <p:nvPr/>
        </p:nvSpPr>
        <p:spPr>
          <a:xfrm>
            <a:off x="3066956" y="1680054"/>
            <a:ext cx="7423243" cy="369332"/>
          </a:xfrm>
          <a:prstGeom prst="rect">
            <a:avLst/>
          </a:prstGeom>
          <a:noFill/>
        </p:spPr>
        <p:txBody>
          <a:bodyPr wrap="square">
            <a:spAutoFit/>
          </a:bodyPr>
          <a:lstStyle/>
          <a:p>
            <a:pPr marL="0" indent="0">
              <a:buNone/>
            </a:pPr>
            <a:r>
              <a:rPr lang="en-ZA" sz="1800" b="1" dirty="0">
                <a:solidFill>
                  <a:srgbClr val="FFFF00"/>
                </a:solidFill>
              </a:rPr>
              <a:t>Same model for </a:t>
            </a:r>
            <a:r>
              <a:rPr lang="en-ZA" sz="1800" b="1" u="sng" dirty="0">
                <a:solidFill>
                  <a:srgbClr val="FFFF00"/>
                </a:solidFill>
              </a:rPr>
              <a:t>simple graph classifiers </a:t>
            </a:r>
            <a:r>
              <a:rPr lang="en-ZA" sz="1800" b="1" dirty="0">
                <a:solidFill>
                  <a:srgbClr val="FFFF00"/>
                </a:solidFill>
              </a:rPr>
              <a:t>and </a:t>
            </a:r>
            <a:r>
              <a:rPr lang="en-ZA" sz="1800" b="1" u="sng" dirty="0">
                <a:solidFill>
                  <a:srgbClr val="FFFF00"/>
                </a:solidFill>
              </a:rPr>
              <a:t>distribution graph classifiers</a:t>
            </a:r>
            <a:r>
              <a:rPr lang="en-ZA" sz="1800" b="1" dirty="0">
                <a:solidFill>
                  <a:srgbClr val="FFFF00"/>
                </a:solidFill>
              </a:rPr>
              <a:t>.</a:t>
            </a:r>
          </a:p>
        </p:txBody>
      </p:sp>
    </p:spTree>
    <p:extLst>
      <p:ext uri="{BB962C8B-B14F-4D97-AF65-F5344CB8AC3E}">
        <p14:creationId xmlns:p14="http://schemas.microsoft.com/office/powerpoint/2010/main" val="4251527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2564172" y="3308876"/>
            <a:ext cx="4177659" cy="112326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a:t>
            </a:r>
          </a:p>
          <a:p>
            <a:r>
              <a:rPr lang="en-US" sz="1800" i="1" dirty="0">
                <a:solidFill>
                  <a:srgbClr val="FFFF00"/>
                </a:solidFill>
              </a:rPr>
              <a:t>they too can tell a story.</a:t>
            </a:r>
          </a:p>
        </p:txBody>
      </p:sp>
      <p:pic>
        <p:nvPicPr>
          <p:cNvPr id="7" name="Graphic 6" descr="Hamburger Menu Icon with solid fill">
            <a:hlinkClick r:id="rId4" action="ppaction://hlinksldjump"/>
            <a:extLst>
              <a:ext uri="{FF2B5EF4-FFF2-40B4-BE49-F238E27FC236}">
                <a16:creationId xmlns:a16="http://schemas.microsoft.com/office/drawing/2014/main" id="{BC44A10F-E2E0-DA36-E927-CF4256A24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896418"/>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896418"/>
            <a:ext cx="5195573" cy="4156458"/>
          </a:xfrm>
          <a:prstGeom prst="roundRect">
            <a:avLst/>
          </a:prstGeom>
          <a:effectLst>
            <a:glow rad="63500">
              <a:schemeClr val="accent6">
                <a:satMod val="175000"/>
                <a:alpha val="40000"/>
              </a:schemeClr>
            </a:glow>
          </a:effectLst>
        </p:spPr>
      </p:pic>
      <p:sp>
        <p:nvSpPr>
          <p:cNvPr id="6" name="TextBox 5">
            <a:extLst>
              <a:ext uri="{FF2B5EF4-FFF2-40B4-BE49-F238E27FC236}">
                <a16:creationId xmlns:a16="http://schemas.microsoft.com/office/drawing/2014/main" id="{F8E1DE24-E596-85A8-8AD7-89CE43DEAE06}"/>
              </a:ext>
            </a:extLst>
          </p:cNvPr>
          <p:cNvSpPr txBox="1"/>
          <p:nvPr/>
        </p:nvSpPr>
        <p:spPr>
          <a:xfrm>
            <a:off x="4447591" y="1498309"/>
            <a:ext cx="6096000" cy="369332"/>
          </a:xfrm>
          <a:prstGeom prst="rect">
            <a:avLst/>
          </a:prstGeom>
          <a:noFill/>
        </p:spPr>
        <p:txBody>
          <a:bodyPr wrap="square">
            <a:spAutoFit/>
          </a:bodyPr>
          <a:lstStyle/>
          <a:p>
            <a:pPr marL="0" indent="0">
              <a:buNone/>
            </a:pPr>
            <a:r>
              <a:rPr lang="en-ZA" dirty="0">
                <a:solidFill>
                  <a:srgbClr val="FFFF00"/>
                </a:solidFill>
              </a:rPr>
              <a:t>Input layer := x = (32, 32, 32,  3)</a:t>
            </a:r>
            <a:endParaRPr lang="en-ZA" sz="1800" dirty="0">
              <a:solidFill>
                <a:srgbClr val="FFFF00"/>
              </a:solidFill>
            </a:endParaRPr>
          </a:p>
        </p:txBody>
      </p:sp>
      <p:sp>
        <p:nvSpPr>
          <p:cNvPr id="7" name="TextBox 6">
            <a:extLst>
              <a:ext uri="{FF2B5EF4-FFF2-40B4-BE49-F238E27FC236}">
                <a16:creationId xmlns:a16="http://schemas.microsoft.com/office/drawing/2014/main" id="{02A9648B-81AA-2951-1B7A-0513AB3A75BA}"/>
              </a:ext>
            </a:extLst>
          </p:cNvPr>
          <p:cNvSpPr txBox="1"/>
          <p:nvPr/>
        </p:nvSpPr>
        <p:spPr>
          <a:xfrm>
            <a:off x="2639087" y="6154815"/>
            <a:ext cx="1535348" cy="369332"/>
          </a:xfrm>
          <a:prstGeom prst="rect">
            <a:avLst/>
          </a:prstGeom>
          <a:noFill/>
        </p:spPr>
        <p:txBody>
          <a:bodyPr wrap="square">
            <a:spAutoFit/>
          </a:bodyPr>
          <a:lstStyle/>
          <a:p>
            <a:pPr marL="0" indent="0">
              <a:buNone/>
            </a:pPr>
            <a:r>
              <a:rPr lang="en-ZA" dirty="0">
                <a:solidFill>
                  <a:srgbClr val="FFFF00"/>
                </a:solidFill>
              </a:rPr>
              <a:t>y = </a:t>
            </a:r>
            <a:r>
              <a:rPr lang="en-ZA" sz="1800" dirty="0">
                <a:solidFill>
                  <a:srgbClr val="FFFF00"/>
                </a:solidFill>
              </a:rPr>
              <a:t>graph</a:t>
            </a:r>
          </a:p>
        </p:txBody>
      </p:sp>
      <p:sp>
        <p:nvSpPr>
          <p:cNvPr id="9" name="TextBox 8">
            <a:extLst>
              <a:ext uri="{FF2B5EF4-FFF2-40B4-BE49-F238E27FC236}">
                <a16:creationId xmlns:a16="http://schemas.microsoft.com/office/drawing/2014/main" id="{65A89C4C-6353-4C76-0E0A-E180AA24CB6D}"/>
              </a:ext>
            </a:extLst>
          </p:cNvPr>
          <p:cNvSpPr txBox="1"/>
          <p:nvPr/>
        </p:nvSpPr>
        <p:spPr>
          <a:xfrm>
            <a:off x="8117544" y="6162455"/>
            <a:ext cx="1351134" cy="369332"/>
          </a:xfrm>
          <a:prstGeom prst="rect">
            <a:avLst/>
          </a:prstGeom>
          <a:noFill/>
        </p:spPr>
        <p:txBody>
          <a:bodyPr wrap="square">
            <a:spAutoFit/>
          </a:bodyPr>
          <a:lstStyle/>
          <a:p>
            <a:pPr marL="0" indent="0">
              <a:buNone/>
            </a:pPr>
            <a:r>
              <a:rPr lang="en-ZA" sz="1800" dirty="0">
                <a:solidFill>
                  <a:srgbClr val="FFFF00"/>
                </a:solidFill>
              </a:rPr>
              <a:t>y = natural</a:t>
            </a:r>
          </a:p>
        </p:txBody>
      </p:sp>
      <p:pic>
        <p:nvPicPr>
          <p:cNvPr id="11" name="Graphic 10" descr="Hamburger Menu Icon with solid fill">
            <a:hlinkClick r:id="rId4" action="ppaction://hlinksldjump"/>
            <a:extLst>
              <a:ext uri="{FF2B5EF4-FFF2-40B4-BE49-F238E27FC236}">
                <a16:creationId xmlns:a16="http://schemas.microsoft.com/office/drawing/2014/main" id="{9A81E66A-8349-8F1F-24CC-1E9CB6CD29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40442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pic>
        <p:nvPicPr>
          <p:cNvPr id="4" name="Graphic 3" descr="Hamburger Menu Icon with solid fill">
            <a:hlinkClick r:id="rId4" action="ppaction://hlinksldjump"/>
            <a:extLst>
              <a:ext uri="{FF2B5EF4-FFF2-40B4-BE49-F238E27FC236}">
                <a16:creationId xmlns:a16="http://schemas.microsoft.com/office/drawing/2014/main" id="{D0A9DE50-760B-30A0-FDDD-A505026FB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44497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42</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15723"/>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15723"/>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283450"/>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188899"/>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64611"/>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pic>
        <p:nvPicPr>
          <p:cNvPr id="2" name="Graphic 1" descr="Hamburger Menu Icon with solid fill">
            <a:hlinkClick r:id="rId7" action="ppaction://hlinksldjump"/>
            <a:extLst>
              <a:ext uri="{FF2B5EF4-FFF2-40B4-BE49-F238E27FC236}">
                <a16:creationId xmlns:a16="http://schemas.microsoft.com/office/drawing/2014/main" id="{AD85D09D-9364-6331-0E6E-40D0168EB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42335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43</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832956" y="2572249"/>
            <a:ext cx="375638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621359"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pic>
        <p:nvPicPr>
          <p:cNvPr id="4" name="Graphic 3" descr="Hamburger Menu Icon with solid fill">
            <a:hlinkClick r:id="rId2" action="ppaction://hlinksldjump"/>
            <a:extLst>
              <a:ext uri="{FF2B5EF4-FFF2-40B4-BE49-F238E27FC236}">
                <a16:creationId xmlns:a16="http://schemas.microsoft.com/office/drawing/2014/main" id="{E262984C-309F-B2E0-A895-21AB2B21A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12" name="Text Placeholder 76">
            <a:extLst>
              <a:ext uri="{FF2B5EF4-FFF2-40B4-BE49-F238E27FC236}">
                <a16:creationId xmlns:a16="http://schemas.microsoft.com/office/drawing/2014/main" id="{600E45F0-73F8-1429-F5C5-10EFF0B5D582}"/>
              </a:ext>
            </a:extLst>
          </p:cNvPr>
          <p:cNvSpPr txBox="1">
            <a:spLocks/>
          </p:cNvSpPr>
          <p:nvPr/>
        </p:nvSpPr>
        <p:spPr>
          <a:xfrm>
            <a:off x="1522901" y="3639888"/>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8000</a:t>
            </a:r>
          </a:p>
          <a:p>
            <a:pPr marL="0" indent="0">
              <a:buNone/>
            </a:pPr>
            <a:r>
              <a:rPr lang="en-ZA" sz="1600" dirty="0">
                <a:solidFill>
                  <a:schemeClr val="bg1"/>
                </a:solidFill>
              </a:rPr>
              <a:t>Train = 6400 </a:t>
            </a:r>
          </a:p>
          <a:p>
            <a:pPr marL="0" indent="0">
              <a:buNone/>
            </a:pPr>
            <a:r>
              <a:rPr lang="en-ZA" sz="1600" dirty="0">
                <a:solidFill>
                  <a:schemeClr val="bg1"/>
                </a:solidFill>
              </a:rPr>
              <a:t>Val = 1600</a:t>
            </a:r>
          </a:p>
        </p:txBody>
      </p:sp>
      <p:grpSp>
        <p:nvGrpSpPr>
          <p:cNvPr id="34" name="Group 33">
            <a:extLst>
              <a:ext uri="{FF2B5EF4-FFF2-40B4-BE49-F238E27FC236}">
                <a16:creationId xmlns:a16="http://schemas.microsoft.com/office/drawing/2014/main" id="{7CAD5307-9A6C-32A1-554D-538E9A327F05}"/>
              </a:ext>
            </a:extLst>
          </p:cNvPr>
          <p:cNvGrpSpPr/>
          <p:nvPr/>
        </p:nvGrpSpPr>
        <p:grpSpPr>
          <a:xfrm>
            <a:off x="4370304" y="3101616"/>
            <a:ext cx="8895648" cy="2407291"/>
            <a:chOff x="4074159" y="3101616"/>
            <a:chExt cx="8895648" cy="2407291"/>
          </a:xfrm>
        </p:grpSpPr>
        <p:grpSp>
          <p:nvGrpSpPr>
            <p:cNvPr id="8" name="Group 7">
              <a:extLst>
                <a:ext uri="{FF2B5EF4-FFF2-40B4-BE49-F238E27FC236}">
                  <a16:creationId xmlns:a16="http://schemas.microsoft.com/office/drawing/2014/main" id="{0541FB0B-CDAA-83F0-3DB1-8F050ECDCF5F}"/>
                </a:ext>
              </a:extLst>
            </p:cNvPr>
            <p:cNvGrpSpPr/>
            <p:nvPr/>
          </p:nvGrpSpPr>
          <p:grpSpPr>
            <a:xfrm>
              <a:off x="4168600" y="3101616"/>
              <a:ext cx="8801207" cy="2407291"/>
              <a:chOff x="220365" y="3101616"/>
              <a:chExt cx="8801207" cy="2407291"/>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images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30449"/>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images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a:t>
                </a:r>
              </a:p>
              <a:p>
                <a:pPr marL="0" indent="0">
                  <a:buNone/>
                </a:pPr>
                <a:r>
                  <a:rPr lang="en-ZA" sz="1600" dirty="0">
                    <a:solidFill>
                      <a:schemeClr val="bg1"/>
                    </a:solidFill>
                  </a:rPr>
                  <a:t>x = 153x115 images </a:t>
                </a:r>
              </a:p>
              <a:p>
                <a:endParaRPr lang="en-US" dirty="0"/>
              </a:p>
            </p:txBody>
          </p:sp>
          <p:sp>
            <p:nvSpPr>
              <p:cNvPr id="6" name="TextBox 5">
                <a:extLst>
                  <a:ext uri="{FF2B5EF4-FFF2-40B4-BE49-F238E27FC236}">
                    <a16:creationId xmlns:a16="http://schemas.microsoft.com/office/drawing/2014/main" id="{E421BB3C-B6CA-6C1B-668F-2767D88C91FE}"/>
                  </a:ext>
                </a:extLst>
              </p:cNvPr>
              <p:cNvSpPr txBox="1"/>
              <p:nvPr/>
            </p:nvSpPr>
            <p:spPr>
              <a:xfrm>
                <a:off x="29255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2065183" y="4468348"/>
                <a:ext cx="860389" cy="5411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flipV="1">
                <a:off x="2050682" y="4241974"/>
                <a:ext cx="818344" cy="14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a:stCxn id="14" idx="3"/>
              </p:cNvCxnSpPr>
              <p:nvPr/>
            </p:nvCxnSpPr>
            <p:spPr>
              <a:xfrm>
                <a:off x="2058151" y="3454301"/>
                <a:ext cx="818344" cy="5985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A7BDD40-2849-ADB5-E9EB-36E6C762402D}"/>
                </a:ext>
              </a:extLst>
            </p:cNvPr>
            <p:cNvSpPr/>
            <p:nvPr/>
          </p:nvSpPr>
          <p:spPr>
            <a:xfrm>
              <a:off x="4074159" y="310161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292A30-E160-96F6-B3EA-D6E4650A09DB}"/>
                </a:ext>
              </a:extLst>
            </p:cNvPr>
            <p:cNvSpPr/>
            <p:nvPr/>
          </p:nvSpPr>
          <p:spPr>
            <a:xfrm>
              <a:off x="4074159" y="3916712"/>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F52215-B874-7AAA-62AA-9109EB137687}"/>
                </a:ext>
              </a:extLst>
            </p:cNvPr>
            <p:cNvSpPr/>
            <p:nvPr/>
          </p:nvSpPr>
          <p:spPr>
            <a:xfrm>
              <a:off x="4074159" y="473284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8BA8B94E-3FD1-C3F9-2EA3-E4C2541A888A}"/>
              </a:ext>
            </a:extLst>
          </p:cNvPr>
          <p:cNvSpPr txBox="1"/>
          <p:nvPr/>
        </p:nvSpPr>
        <p:spPr>
          <a:xfrm>
            <a:off x="1746157" y="3108069"/>
            <a:ext cx="1113538" cy="369332"/>
          </a:xfrm>
          <a:prstGeom prst="rect">
            <a:avLst/>
          </a:prstGeom>
          <a:noFill/>
        </p:spPr>
        <p:txBody>
          <a:bodyPr wrap="square">
            <a:spAutoFit/>
          </a:bodyPr>
          <a:lstStyle/>
          <a:p>
            <a:pPr marL="0" indent="0">
              <a:buNone/>
            </a:pPr>
            <a:r>
              <a:rPr lang="en-ZA" sz="1800" b="1" dirty="0">
                <a:solidFill>
                  <a:srgbClr val="FFFF00"/>
                </a:solidFill>
              </a:rPr>
              <a:t>Input</a:t>
            </a:r>
          </a:p>
        </p:txBody>
      </p:sp>
      <p:sp>
        <p:nvSpPr>
          <p:cNvPr id="38" name="Arrow: Right 37">
            <a:extLst>
              <a:ext uri="{FF2B5EF4-FFF2-40B4-BE49-F238E27FC236}">
                <a16:creationId xmlns:a16="http://schemas.microsoft.com/office/drawing/2014/main" id="{AA0CB9CD-8A83-C347-69A9-83D542D26659}"/>
              </a:ext>
            </a:extLst>
          </p:cNvPr>
          <p:cNvSpPr/>
          <p:nvPr/>
        </p:nvSpPr>
        <p:spPr>
          <a:xfrm>
            <a:off x="3051407" y="3903332"/>
            <a:ext cx="1001105" cy="460098"/>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21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136161" y="72819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pic>
        <p:nvPicPr>
          <p:cNvPr id="3" name="Graphic 2" descr="Hamburger Menu Icon with solid fill">
            <a:hlinkClick r:id="rId4" action="ppaction://hlinksldjump"/>
            <a:extLst>
              <a:ext uri="{FF2B5EF4-FFF2-40B4-BE49-F238E27FC236}">
                <a16:creationId xmlns:a16="http://schemas.microsoft.com/office/drawing/2014/main" id="{92DB1B81-0ED9-06A4-8471-5D33A62E57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392682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xmlns="">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xmlns:a14="http://schemas.microsoft.com/office/drawing/2010/main">
        <mc:Choice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xmlns="">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xmlns="">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xmlns="">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pic>
        <p:nvPicPr>
          <p:cNvPr id="6" name="Graphic 5" descr="Hamburger Menu Icon with solid fill">
            <a:hlinkClick r:id="rId13" action="ppaction://hlinksldjump"/>
            <a:extLst>
              <a:ext uri="{FF2B5EF4-FFF2-40B4-BE49-F238E27FC236}">
                <a16:creationId xmlns:a16="http://schemas.microsoft.com/office/drawing/2014/main" id="{E81C3AF4-1908-6072-7D8D-9C067B8618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11317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pic>
        <p:nvPicPr>
          <p:cNvPr id="3" name="Picture 2">
            <a:extLst>
              <a:ext uri="{FF2B5EF4-FFF2-40B4-BE49-F238E27FC236}">
                <a16:creationId xmlns:a16="http://schemas.microsoft.com/office/drawing/2014/main" id="{6894ABC3-D6D7-800A-21FE-6A7FB144DE7C}"/>
              </a:ext>
            </a:extLst>
          </p:cNvPr>
          <p:cNvPicPr>
            <a:picLocks noChangeAspect="1"/>
          </p:cNvPicPr>
          <p:nvPr/>
        </p:nvPicPr>
        <p:blipFill>
          <a:blip r:embed="rId4"/>
          <a:srcRect/>
          <a:stretch/>
        </p:blipFill>
        <p:spPr>
          <a:xfrm>
            <a:off x="510132"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347567" y="2098992"/>
            <a:ext cx="1828011" cy="369332"/>
          </a:xfrm>
          <a:prstGeom prst="rect">
            <a:avLst/>
          </a:prstGeom>
          <a:noFill/>
        </p:spPr>
        <p:txBody>
          <a:bodyPr wrap="square">
            <a:spAutoFit/>
          </a:bodyPr>
          <a:lstStyle/>
          <a:p>
            <a:r>
              <a:rPr lang="en-US" sz="1800" dirty="0">
                <a:solidFill>
                  <a:srgbClr val="FFFF00"/>
                </a:solidFill>
              </a:rPr>
              <a:t>Original 460x345</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pic>
        <p:nvPicPr>
          <p:cNvPr id="9" name="Graphic 8" descr="Hamburger Menu Icon with solid fill">
            <a:hlinkClick r:id="rId5" action="ppaction://hlinksldjump"/>
            <a:extLst>
              <a:ext uri="{FF2B5EF4-FFF2-40B4-BE49-F238E27FC236}">
                <a16:creationId xmlns:a16="http://schemas.microsoft.com/office/drawing/2014/main" id="{6D90BA0B-0C0E-608F-1C55-669908BDC7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3452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pic>
        <p:nvPicPr>
          <p:cNvPr id="6" name="Graphic 5" descr="Hamburger Menu Icon with solid fill">
            <a:hlinkClick r:id="rId5" action="ppaction://hlinksldjump"/>
            <a:extLst>
              <a:ext uri="{FF2B5EF4-FFF2-40B4-BE49-F238E27FC236}">
                <a16:creationId xmlns:a16="http://schemas.microsoft.com/office/drawing/2014/main" id="{B1B2158D-46B5-926E-4FEC-0004A5641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89265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pic>
        <p:nvPicPr>
          <p:cNvPr id="2" name="Graphic 1" descr="Hamburger Menu Icon with solid fill">
            <a:hlinkClick r:id="rId2" action="ppaction://hlinksldjump"/>
            <a:extLst>
              <a:ext uri="{FF2B5EF4-FFF2-40B4-BE49-F238E27FC236}">
                <a16:creationId xmlns:a16="http://schemas.microsoft.com/office/drawing/2014/main" id="{84B0D178-9762-BAAA-B7A6-66BCFCFEB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3700" y="2636859"/>
            <a:ext cx="914400" cy="914400"/>
          </a:xfrm>
          <a:prstGeom prst="rect">
            <a:avLst/>
          </a:prstGeom>
        </p:spPr>
      </p:pic>
    </p:spTree>
    <p:extLst>
      <p:ext uri="{BB962C8B-B14F-4D97-AF65-F5344CB8AC3E}">
        <p14:creationId xmlns:p14="http://schemas.microsoft.com/office/powerpoint/2010/main" val="336028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pic>
        <p:nvPicPr>
          <p:cNvPr id="3" name="Graphic 2" descr="Hamburger Menu Icon with solid fill">
            <a:hlinkClick r:id="rId2" action="ppaction://hlinksldjump"/>
            <a:extLst>
              <a:ext uri="{FF2B5EF4-FFF2-40B4-BE49-F238E27FC236}">
                <a16:creationId xmlns:a16="http://schemas.microsoft.com/office/drawing/2014/main" id="{6A5A3C47-D686-E08B-ACC6-F446967F9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01065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1502834" y="2036115"/>
            <a:ext cx="3665514" cy="58002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 they too can tell a story.</a:t>
            </a:r>
          </a:p>
        </p:txBody>
      </p:sp>
      <p:sp>
        <p:nvSpPr>
          <p:cNvPr id="8" name="TextBox 7">
            <a:extLst>
              <a:ext uri="{FF2B5EF4-FFF2-40B4-BE49-F238E27FC236}">
                <a16:creationId xmlns:a16="http://schemas.microsoft.com/office/drawing/2014/main" id="{741FF85C-5C0D-7EEB-FFB2-21377DA98B43}"/>
              </a:ext>
            </a:extLst>
          </p:cNvPr>
          <p:cNvSpPr txBox="1"/>
          <p:nvPr/>
        </p:nvSpPr>
        <p:spPr>
          <a:xfrm>
            <a:off x="4121425" y="6069869"/>
            <a:ext cx="7129670" cy="584775"/>
          </a:xfrm>
          <a:prstGeom prst="rect">
            <a:avLst/>
          </a:prstGeom>
          <a:noFill/>
        </p:spPr>
        <p:txBody>
          <a:bodyPr wrap="square">
            <a:spAutoFit/>
          </a:bodyPr>
          <a:lstStyle/>
          <a:p>
            <a:r>
              <a:rPr lang="en-US" sz="1600" i="1" dirty="0">
                <a:solidFill>
                  <a:schemeClr val="bg1"/>
                </a:solidFill>
              </a:rPr>
              <a:t>By </a:t>
            </a:r>
            <a:r>
              <a:rPr lang="en-US" sz="1600" i="1" dirty="0" err="1">
                <a:solidFill>
                  <a:schemeClr val="bg1"/>
                </a:solidFill>
              </a:rPr>
              <a:t>Kaj</a:t>
            </a:r>
            <a:r>
              <a:rPr lang="en-US" sz="1600" i="1" dirty="0">
                <a:solidFill>
                  <a:schemeClr val="bg1"/>
                </a:solidFill>
              </a:rPr>
              <a:t> </a:t>
            </a:r>
            <a:r>
              <a:rPr lang="en-US" sz="1600" i="1" dirty="0" err="1">
                <a:solidFill>
                  <a:schemeClr val="bg1"/>
                </a:solidFill>
              </a:rPr>
              <a:t>Tallungs</a:t>
            </a:r>
            <a:r>
              <a:rPr lang="en-US" sz="1600" i="1" dirty="0">
                <a:solidFill>
                  <a:schemeClr val="bg1"/>
                </a:solidFill>
              </a:rPr>
              <a:t> - Own work, CC BY-SA 4.0, https://commons.wikimedia.org/w/index.php?curid=107393925</a:t>
            </a:r>
          </a:p>
        </p:txBody>
      </p:sp>
      <p:pic>
        <p:nvPicPr>
          <p:cNvPr id="10" name="Picture 9" descr="A graph of a pyramid&#10;&#10;Description automatically generated with medium confidence">
            <a:extLst>
              <a:ext uri="{FF2B5EF4-FFF2-40B4-BE49-F238E27FC236}">
                <a16:creationId xmlns:a16="http://schemas.microsoft.com/office/drawing/2014/main" id="{13F1FE60-BD4A-3414-60D2-2BAC6A47CB27}"/>
              </a:ext>
            </a:extLst>
          </p:cNvPr>
          <p:cNvPicPr>
            <a:picLocks noChangeAspect="1"/>
          </p:cNvPicPr>
          <p:nvPr/>
        </p:nvPicPr>
        <p:blipFill>
          <a:blip r:embed="rId3"/>
          <a:stretch>
            <a:fillRect/>
          </a:stretch>
        </p:blipFill>
        <p:spPr>
          <a:xfrm>
            <a:off x="5263993" y="529874"/>
            <a:ext cx="6255026" cy="5269860"/>
          </a:xfrm>
          <a:prstGeom prst="rect">
            <a:avLst/>
          </a:prstGeom>
        </p:spPr>
      </p:pic>
      <p:pic>
        <p:nvPicPr>
          <p:cNvPr id="2" name="Graphic 1" descr="Hamburger Menu Icon with solid fill">
            <a:hlinkClick r:id="rId4" action="ppaction://hlinksldjump"/>
            <a:extLst>
              <a:ext uri="{FF2B5EF4-FFF2-40B4-BE49-F238E27FC236}">
                <a16:creationId xmlns:a16="http://schemas.microsoft.com/office/drawing/2014/main" id="{450BF57D-F289-A6D7-7B8C-F663521D1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28084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50</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0EE43C02-2D59-CDA0-F4AD-30954C77A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084684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pic>
        <p:nvPicPr>
          <p:cNvPr id="8" name="Graphic 7" descr="Hamburger Menu Icon with solid fill">
            <a:hlinkClick r:id="rId3" action="ppaction://hlinksldjump"/>
            <a:extLst>
              <a:ext uri="{FF2B5EF4-FFF2-40B4-BE49-F238E27FC236}">
                <a16:creationId xmlns:a16="http://schemas.microsoft.com/office/drawing/2014/main" id="{A015D240-C797-B7E1-D17F-066C2407A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62163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52</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pic>
        <p:nvPicPr>
          <p:cNvPr id="8" name="Graphic 7" descr="Hamburger Menu Icon with solid fill">
            <a:hlinkClick r:id="rId3" action="ppaction://hlinksldjump"/>
            <a:extLst>
              <a:ext uri="{FF2B5EF4-FFF2-40B4-BE49-F238E27FC236}">
                <a16:creationId xmlns:a16="http://schemas.microsoft.com/office/drawing/2014/main" id="{E20DB6FA-8926-C27D-8447-CFF17C72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85331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pic>
        <p:nvPicPr>
          <p:cNvPr id="8" name="Graphic 7" descr="Hamburger Menu Icon with solid fill">
            <a:hlinkClick r:id="rId3" action="ppaction://hlinksldjump"/>
            <a:extLst>
              <a:ext uri="{FF2B5EF4-FFF2-40B4-BE49-F238E27FC236}">
                <a16:creationId xmlns:a16="http://schemas.microsoft.com/office/drawing/2014/main" id="{916B2036-0CE5-2F91-E977-215EB9573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98873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54</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pic>
        <p:nvPicPr>
          <p:cNvPr id="7" name="Graphic 6" descr="Hamburger Menu Icon with solid fill">
            <a:hlinkClick r:id="rId3" action="ppaction://hlinksldjump"/>
            <a:extLst>
              <a:ext uri="{FF2B5EF4-FFF2-40B4-BE49-F238E27FC236}">
                <a16:creationId xmlns:a16="http://schemas.microsoft.com/office/drawing/2014/main" id="{74D1D45D-DA68-847B-436B-A59B95E3C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4606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pic>
        <p:nvPicPr>
          <p:cNvPr id="3" name="Graphic 2" descr="Hamburger Menu Icon with solid fill">
            <a:hlinkClick r:id="rId2" action="ppaction://hlinksldjump"/>
            <a:extLst>
              <a:ext uri="{FF2B5EF4-FFF2-40B4-BE49-F238E27FC236}">
                <a16:creationId xmlns:a16="http://schemas.microsoft.com/office/drawing/2014/main" id="{4E93AF8F-B334-9198-273E-7E853EC072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30849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pic>
        <p:nvPicPr>
          <p:cNvPr id="3" name="Graphic 2" descr="Hamburger Menu Icon with solid fill">
            <a:hlinkClick r:id="rId3" action="ppaction://hlinksldjump"/>
            <a:extLst>
              <a:ext uri="{FF2B5EF4-FFF2-40B4-BE49-F238E27FC236}">
                <a16:creationId xmlns:a16="http://schemas.microsoft.com/office/drawing/2014/main" id="{D10A5DC0-368C-D397-5902-504677CBE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296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pic>
        <p:nvPicPr>
          <p:cNvPr id="2" name="Graphic 1" descr="Hamburger Menu Icon with solid fill">
            <a:hlinkClick r:id="rId10" action="ppaction://hlinksldjump"/>
            <a:extLst>
              <a:ext uri="{FF2B5EF4-FFF2-40B4-BE49-F238E27FC236}">
                <a16:creationId xmlns:a16="http://schemas.microsoft.com/office/drawing/2014/main" id="{527B9086-9A9B-B1B0-53AA-902400D9E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118430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68F17885-AE0D-5A08-BED7-C4E632354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38774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AAD7989E-D0D5-4667-9157-7CFB36610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91279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3154016" y="1992014"/>
            <a:ext cx="6685723" cy="3123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5618452" y="5324547"/>
            <a:ext cx="4133487"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https://medium.com/@Lynia_Li/as-you-know-there-are-many-types-of-charts-to-be-used-in-data-visualization-54da9b97092e</a:t>
            </a:r>
            <a:endParaRPr lang="en-US" sz="12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5F3353FC-7C18-F43A-0556-429F9319D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7052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 after 10 epochs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089219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pic>
        <p:nvPicPr>
          <p:cNvPr id="3" name="Graphic 2" descr="Hamburger Menu Icon with solid fill">
            <a:hlinkClick r:id="rId3" action="ppaction://hlinksldjump"/>
            <a:extLst>
              <a:ext uri="{FF2B5EF4-FFF2-40B4-BE49-F238E27FC236}">
                <a16:creationId xmlns:a16="http://schemas.microsoft.com/office/drawing/2014/main" id="{D20C18CB-9FA3-74E4-C848-BAF6DE21C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281325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pic>
        <p:nvPicPr>
          <p:cNvPr id="3" name="Graphic 2" descr="Hamburger Menu Icon with solid fill">
            <a:hlinkClick r:id="rId3" action="ppaction://hlinksldjump"/>
            <a:extLst>
              <a:ext uri="{FF2B5EF4-FFF2-40B4-BE49-F238E27FC236}">
                <a16:creationId xmlns:a16="http://schemas.microsoft.com/office/drawing/2014/main" id="{5323E65C-EA85-0DD0-DAA9-2079884D24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080947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978452" y="1874171"/>
            <a:ext cx="1026601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96.5375% with a total of 270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pic>
        <p:nvPicPr>
          <p:cNvPr id="10" name="Graphic 9" descr="Hamburger Menu Icon with solid fill">
            <a:hlinkClick r:id="rId2" action="ppaction://hlinksldjump"/>
            <a:extLst>
              <a:ext uri="{FF2B5EF4-FFF2-40B4-BE49-F238E27FC236}">
                <a16:creationId xmlns:a16="http://schemas.microsoft.com/office/drawing/2014/main" id="{F05C5473-090D-49C6-2EBB-2080EECC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91467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pic>
        <p:nvPicPr>
          <p:cNvPr id="3" name="Graphic 2" descr="Hamburger Menu Icon with solid fill">
            <a:hlinkClick r:id="rId3" action="ppaction://hlinksldjump"/>
            <a:extLst>
              <a:ext uri="{FF2B5EF4-FFF2-40B4-BE49-F238E27FC236}">
                <a16:creationId xmlns:a16="http://schemas.microsoft.com/office/drawing/2014/main" id="{F084E07D-B0B7-B05B-F2AF-D2324924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28030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65</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pic>
        <p:nvPicPr>
          <p:cNvPr id="3" name="Graphic 2" descr="Hamburger Menu Icon with solid fill">
            <a:hlinkClick r:id="rId6" action="ppaction://hlinksldjump"/>
            <a:extLst>
              <a:ext uri="{FF2B5EF4-FFF2-40B4-BE49-F238E27FC236}">
                <a16:creationId xmlns:a16="http://schemas.microsoft.com/office/drawing/2014/main" id="{A5B53528-30B9-78AD-8E54-27884A0724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04277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66</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pic>
        <p:nvPicPr>
          <p:cNvPr id="2" name="Graphic 1" descr="Hamburger Menu Icon with solid fill">
            <a:hlinkClick r:id="rId3" action="ppaction://hlinksldjump"/>
            <a:extLst>
              <a:ext uri="{FF2B5EF4-FFF2-40B4-BE49-F238E27FC236}">
                <a16:creationId xmlns:a16="http://schemas.microsoft.com/office/drawing/2014/main" id="{6E044E19-D0D5-B6F2-5FB1-5829D2B1FF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63446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pic>
        <p:nvPicPr>
          <p:cNvPr id="2" name="Graphic 1" descr="Hamburger Menu Icon with solid fill">
            <a:hlinkClick r:id="rId10" action="ppaction://hlinksldjump"/>
            <a:extLst>
              <a:ext uri="{FF2B5EF4-FFF2-40B4-BE49-F238E27FC236}">
                <a16:creationId xmlns:a16="http://schemas.microsoft.com/office/drawing/2014/main" id="{4111266B-D8D7-07AD-4FD8-25AEE3BDB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657929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52DC580B-BF23-B339-8C60-F89A55A0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8249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AFA057DD-52A5-E1C3-FECF-F2F4E0B4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67276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4201410" y="6460174"/>
            <a:ext cx="6903912" cy="276999"/>
          </a:xfrm>
          <a:prstGeom prst="rect">
            <a:avLst/>
          </a:prstGeom>
          <a:noFill/>
        </p:spPr>
        <p:txBody>
          <a:bodyPr wrap="square">
            <a:spAutoFit/>
          </a:bodyPr>
          <a:lstStyle/>
          <a:p>
            <a:r>
              <a:rPr lang="en-US" sz="1200" i="1" dirty="0">
                <a:solidFill>
                  <a:schemeClr val="bg1"/>
                </a:solidFill>
              </a:rPr>
              <a:t>https://corporate.mcdonalds.com/content/dam/sites/corp/nfl/pdf/MCD_2023_Annual_Report.pdf</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765281"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77812" y="2050130"/>
            <a:ext cx="3064364" cy="1674084"/>
            <a:chOff x="8148893"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148893"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pic>
        <p:nvPicPr>
          <p:cNvPr id="11" name="Graphic 10" descr="Hamburger Menu Icon with solid fill">
            <a:hlinkClick r:id="rId8" action="ppaction://hlinksldjump"/>
            <a:extLst>
              <a:ext uri="{FF2B5EF4-FFF2-40B4-BE49-F238E27FC236}">
                <a16:creationId xmlns:a16="http://schemas.microsoft.com/office/drawing/2014/main" id="{BB190EE6-39A1-8C3B-D987-8726A082E4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37233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584" y="344437"/>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pic>
        <p:nvPicPr>
          <p:cNvPr id="6" name="Graphic 5" descr="Hamburger Menu Icon with solid fill">
            <a:hlinkClick r:id="rId7"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555477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71</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39620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C6AF13B0-5F18-421E-E4D2-ADE539165A9E}"/>
              </a:ext>
            </a:extLst>
          </p:cNvPr>
          <p:cNvPicPr>
            <a:picLocks noChangeAspect="1"/>
          </p:cNvPicPr>
          <p:nvPr/>
        </p:nvPicPr>
        <p:blipFill>
          <a:blip r:embed="rId5"/>
          <a:stretch>
            <a:fillRect/>
          </a:stretch>
        </p:blipFill>
        <p:spPr>
          <a:xfrm>
            <a:off x="5330731" y="970239"/>
            <a:ext cx="5852172" cy="4389129"/>
          </a:xfrm>
          <a:prstGeom prst="rect">
            <a:avLst/>
          </a:prstGeom>
        </p:spPr>
      </p:pic>
      <p:graphicFrame>
        <p:nvGraphicFramePr>
          <p:cNvPr id="9" name="Table 8">
            <a:extLst>
              <a:ext uri="{FF2B5EF4-FFF2-40B4-BE49-F238E27FC236}">
                <a16:creationId xmlns:a16="http://schemas.microsoft.com/office/drawing/2014/main" id="{A6605054-17B0-FBD5-12C1-8B4423A69A34}"/>
              </a:ext>
            </a:extLst>
          </p:cNvPr>
          <p:cNvGraphicFramePr>
            <a:graphicFrameLocks noGrp="1"/>
          </p:cNvGraphicFramePr>
          <p:nvPr>
            <p:extLst>
              <p:ext uri="{D42A27DB-BD31-4B8C-83A1-F6EECF244321}">
                <p14:modId xmlns:p14="http://schemas.microsoft.com/office/powerpoint/2010/main" val="3095145800"/>
              </p:ext>
            </p:extLst>
          </p:nvPr>
        </p:nvGraphicFramePr>
        <p:xfrm>
          <a:off x="888959" y="4098352"/>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a:t>
                      </a:r>
                    </a:p>
                  </a:txBody>
                  <a:tcPr/>
                </a:tc>
                <a:tc>
                  <a:txBody>
                    <a:bodyPr/>
                    <a:lstStyle/>
                    <a:p>
                      <a:r>
                        <a:rPr lang="en-US" dirty="0"/>
                        <a:t>52</a:t>
                      </a:r>
                    </a:p>
                  </a:txBody>
                  <a:tcPr/>
                </a:tc>
                <a:extLst>
                  <a:ext uri="{0D108BD9-81ED-4DB2-BD59-A6C34878D82A}">
                    <a16:rowId xmlns:a16="http://schemas.microsoft.com/office/drawing/2014/main" val="2416449066"/>
                  </a:ext>
                </a:extLst>
              </a:tr>
              <a:tr h="370840">
                <a:tc>
                  <a:txBody>
                    <a:bodyPr/>
                    <a:lstStyle/>
                    <a:p>
                      <a:r>
                        <a:rPr lang="en-US" dirty="0"/>
                        <a:t>False</a:t>
                      </a:r>
                    </a:p>
                  </a:txBody>
                  <a:tcPr/>
                </a:tc>
                <a:tc>
                  <a:txBody>
                    <a:bodyPr/>
                    <a:lstStyle/>
                    <a:p>
                      <a:r>
                        <a:rPr lang="en-US" dirty="0"/>
                        <a:t>36</a:t>
                      </a:r>
                    </a:p>
                  </a:txBody>
                  <a:tcPr/>
                </a:tc>
                <a:extLst>
                  <a:ext uri="{0D108BD9-81ED-4DB2-BD59-A6C34878D82A}">
                    <a16:rowId xmlns:a16="http://schemas.microsoft.com/office/drawing/2014/main" val="170474562"/>
                  </a:ext>
                </a:extLst>
              </a:tr>
            </a:tbl>
          </a:graphicData>
        </a:graphic>
      </p:graphicFrame>
      <p:sp>
        <p:nvSpPr>
          <p:cNvPr id="10" name="Text Placeholder 97">
            <a:extLst>
              <a:ext uri="{FF2B5EF4-FFF2-40B4-BE49-F238E27FC236}">
                <a16:creationId xmlns:a16="http://schemas.microsoft.com/office/drawing/2014/main" id="{26D37D6C-9E13-00E2-E8C5-2D7668E12BEF}"/>
              </a:ext>
            </a:extLst>
          </p:cNvPr>
          <p:cNvSpPr txBox="1">
            <a:spLocks/>
          </p:cNvSpPr>
          <p:nvPr/>
        </p:nvSpPr>
        <p:spPr>
          <a:xfrm>
            <a:off x="807525" y="3658776"/>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All in DIST_153x115_1</a:t>
            </a:r>
          </a:p>
        </p:txBody>
      </p:sp>
      <p:sp>
        <p:nvSpPr>
          <p:cNvPr id="11" name="Text Placeholder 97">
            <a:extLst>
              <a:ext uri="{FF2B5EF4-FFF2-40B4-BE49-F238E27FC236}">
                <a16:creationId xmlns:a16="http://schemas.microsoft.com/office/drawing/2014/main" id="{B7EF1379-27A8-0DBD-F579-D740CBF5F2FE}"/>
              </a:ext>
            </a:extLst>
          </p:cNvPr>
          <p:cNvSpPr txBox="1">
            <a:spLocks/>
          </p:cNvSpPr>
          <p:nvPr/>
        </p:nvSpPr>
        <p:spPr>
          <a:xfrm>
            <a:off x="819702" y="523234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59.091% </a:t>
            </a:r>
          </a:p>
        </p:txBody>
      </p:sp>
      <p:sp>
        <p:nvSpPr>
          <p:cNvPr id="12" name="Text Placeholder 97">
            <a:extLst>
              <a:ext uri="{FF2B5EF4-FFF2-40B4-BE49-F238E27FC236}">
                <a16:creationId xmlns:a16="http://schemas.microsoft.com/office/drawing/2014/main" id="{21406C6F-67BB-9802-E166-776DA68F6E99}"/>
              </a:ext>
            </a:extLst>
          </p:cNvPr>
          <p:cNvSpPr txBox="1">
            <a:spLocks/>
          </p:cNvSpPr>
          <p:nvPr/>
        </p:nvSpPr>
        <p:spPr>
          <a:xfrm>
            <a:off x="819702" y="5579203"/>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
        <p:nvSpPr>
          <p:cNvPr id="18" name="Text Placeholder 97">
            <a:extLst>
              <a:ext uri="{FF2B5EF4-FFF2-40B4-BE49-F238E27FC236}">
                <a16:creationId xmlns:a16="http://schemas.microsoft.com/office/drawing/2014/main" id="{A274EA60-D39C-9169-0D8C-11CDCEBB9774}"/>
              </a:ext>
            </a:extLst>
          </p:cNvPr>
          <p:cNvSpPr txBox="1">
            <a:spLocks/>
          </p:cNvSpPr>
          <p:nvPr/>
        </p:nvSpPr>
        <p:spPr>
          <a:xfrm>
            <a:off x="819702" y="926437"/>
            <a:ext cx="4204296"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In order to truly evaluate my generated graphs and models, I needed to use graphs that were not used before.</a:t>
            </a:r>
          </a:p>
        </p:txBody>
      </p:sp>
      <p:sp>
        <p:nvSpPr>
          <p:cNvPr id="30" name="Text Placeholder 97">
            <a:extLst>
              <a:ext uri="{FF2B5EF4-FFF2-40B4-BE49-F238E27FC236}">
                <a16:creationId xmlns:a16="http://schemas.microsoft.com/office/drawing/2014/main" id="{CB5AC20E-BFC5-7975-AC46-8A6E4174F3CC}"/>
              </a:ext>
            </a:extLst>
          </p:cNvPr>
          <p:cNvSpPr txBox="1">
            <a:spLocks/>
          </p:cNvSpPr>
          <p:nvPr/>
        </p:nvSpPr>
        <p:spPr>
          <a:xfrm>
            <a:off x="819702" y="2110700"/>
            <a:ext cx="3343015"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solidFill>
                  <a:srgbClr val="FFFF00"/>
                </a:solidFill>
              </a:rPr>
              <a:t>Exp	20 + 1 hand-drawn</a:t>
            </a:r>
          </a:p>
          <a:p>
            <a:r>
              <a:rPr lang="en-ZA" sz="1600" dirty="0" err="1">
                <a:solidFill>
                  <a:srgbClr val="FFFF00"/>
                </a:solidFill>
              </a:rPr>
              <a:t>Lognorm</a:t>
            </a:r>
            <a:r>
              <a:rPr lang="en-ZA" sz="1600" dirty="0">
                <a:solidFill>
                  <a:srgbClr val="FFFF00"/>
                </a:solidFill>
              </a:rPr>
              <a:t>	20 + 1 hand-drawn</a:t>
            </a:r>
          </a:p>
          <a:p>
            <a:r>
              <a:rPr lang="en-ZA" sz="1600" dirty="0">
                <a:solidFill>
                  <a:srgbClr val="FFFF00"/>
                </a:solidFill>
              </a:rPr>
              <a:t>Norm	20 + 1 hand-drawn</a:t>
            </a:r>
          </a:p>
          <a:p>
            <a:r>
              <a:rPr lang="en-ZA" sz="1600" dirty="0" err="1">
                <a:solidFill>
                  <a:srgbClr val="FFFF00"/>
                </a:solidFill>
              </a:rPr>
              <a:t>Unif</a:t>
            </a:r>
            <a:r>
              <a:rPr lang="en-ZA" sz="1600" dirty="0">
                <a:solidFill>
                  <a:srgbClr val="FFFF00"/>
                </a:solidFill>
              </a:rPr>
              <a:t>	20 + 1 hand-drawn</a:t>
            </a:r>
          </a:p>
        </p:txBody>
      </p:sp>
      <p:sp>
        <p:nvSpPr>
          <p:cNvPr id="31" name="Text Placeholder 97">
            <a:extLst>
              <a:ext uri="{FF2B5EF4-FFF2-40B4-BE49-F238E27FC236}">
                <a16:creationId xmlns:a16="http://schemas.microsoft.com/office/drawing/2014/main" id="{695B0285-4762-E2E1-4077-59C77C0096A7}"/>
              </a:ext>
            </a:extLst>
          </p:cNvPr>
          <p:cNvSpPr txBox="1">
            <a:spLocks/>
          </p:cNvSpPr>
          <p:nvPr/>
        </p:nvSpPr>
        <p:spPr>
          <a:xfrm>
            <a:off x="5459517" y="5379354"/>
            <a:ext cx="5607827"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Most incorrectly classified graphs were misclassified as </a:t>
            </a:r>
            <a:r>
              <a:rPr lang="en-ZA" sz="1600" i="1" dirty="0" err="1">
                <a:solidFill>
                  <a:srgbClr val="FFFF00"/>
                </a:solidFill>
              </a:rPr>
              <a:t>lognorm</a:t>
            </a:r>
            <a:endParaRPr lang="en-ZA" sz="1600" i="1" dirty="0">
              <a:solidFill>
                <a:srgbClr val="FFFF00"/>
              </a:solidFill>
            </a:endParaRPr>
          </a:p>
        </p:txBody>
      </p:sp>
    </p:spTree>
    <p:extLst>
      <p:ext uri="{BB962C8B-B14F-4D97-AF65-F5344CB8AC3E}">
        <p14:creationId xmlns:p14="http://schemas.microsoft.com/office/powerpoint/2010/main" val="37402833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4" y="65602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rcRect/>
          <a:stretch/>
        </p:blipFill>
        <p:spPr>
          <a:xfrm>
            <a:off x="239731" y="1981482"/>
            <a:ext cx="8207949" cy="2589711"/>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2962542" y="1388326"/>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 Graphs</a:t>
            </a:r>
          </a:p>
        </p:txBody>
      </p:sp>
      <p:sp>
        <p:nvSpPr>
          <p:cNvPr id="2" name="Text Placeholder 97">
            <a:extLst>
              <a:ext uri="{FF2B5EF4-FFF2-40B4-BE49-F238E27FC236}">
                <a16:creationId xmlns:a16="http://schemas.microsoft.com/office/drawing/2014/main" id="{2415A757-4B00-16C6-D4F5-852E8C7A8863}"/>
              </a:ext>
            </a:extLst>
          </p:cNvPr>
          <p:cNvSpPr txBox="1">
            <a:spLocks/>
          </p:cNvSpPr>
          <p:nvPr/>
        </p:nvSpPr>
        <p:spPr>
          <a:xfrm>
            <a:off x="2093625" y="4630202"/>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40% of exp graphs were misclassified as </a:t>
            </a:r>
            <a:r>
              <a:rPr lang="en-ZA" sz="1600" i="1" dirty="0" err="1"/>
              <a:t>lognorm</a:t>
            </a:r>
            <a:endParaRPr lang="en-ZA" sz="1600" i="1" dirty="0"/>
          </a:p>
        </p:txBody>
      </p:sp>
      <p:pic>
        <p:nvPicPr>
          <p:cNvPr id="7" name="Picture 6" descr="Graph on a graph paper&#10;&#10;Description automatically generated">
            <a:extLst>
              <a:ext uri="{FF2B5EF4-FFF2-40B4-BE49-F238E27FC236}">
                <a16:creationId xmlns:a16="http://schemas.microsoft.com/office/drawing/2014/main" id="{06965724-54F9-B697-B81B-57FA1A3DBB9E}"/>
              </a:ext>
            </a:extLst>
          </p:cNvPr>
          <p:cNvPicPr>
            <a:picLocks noChangeAspect="1"/>
          </p:cNvPicPr>
          <p:nvPr/>
        </p:nvPicPr>
        <p:blipFill>
          <a:blip r:embed="rId6"/>
          <a:stretch>
            <a:fillRect/>
          </a:stretch>
        </p:blipFill>
        <p:spPr>
          <a:xfrm>
            <a:off x="8613183" y="2123506"/>
            <a:ext cx="3067533" cy="2305662"/>
          </a:xfrm>
          <a:prstGeom prst="rect">
            <a:avLst/>
          </a:prstGeom>
        </p:spPr>
      </p:pic>
      <p:sp>
        <p:nvSpPr>
          <p:cNvPr id="8" name="Text Placeholder 97">
            <a:extLst>
              <a:ext uri="{FF2B5EF4-FFF2-40B4-BE49-F238E27FC236}">
                <a16:creationId xmlns:a16="http://schemas.microsoft.com/office/drawing/2014/main" id="{4E7ECED5-4EF2-7806-05F6-3F92AC49A9FD}"/>
              </a:ext>
            </a:extLst>
          </p:cNvPr>
          <p:cNvSpPr txBox="1">
            <a:spLocks/>
          </p:cNvSpPr>
          <p:nvPr/>
        </p:nvSpPr>
        <p:spPr>
          <a:xfrm>
            <a:off x="9612586" y="4429168"/>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exp_hand_0</a:t>
            </a:r>
          </a:p>
        </p:txBody>
      </p:sp>
    </p:spTree>
    <p:extLst>
      <p:ext uri="{BB962C8B-B14F-4D97-AF65-F5344CB8AC3E}">
        <p14:creationId xmlns:p14="http://schemas.microsoft.com/office/powerpoint/2010/main" val="1447541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48311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2577278" y="1160661"/>
            <a:ext cx="293081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r>
              <a:rPr lang="en-ZA" sz="1600" b="1" dirty="0">
                <a:solidFill>
                  <a:schemeClr val="accent6"/>
                </a:solidFill>
              </a:rPr>
              <a:t> Graphs</a:t>
            </a:r>
          </a:p>
        </p:txBody>
      </p:sp>
      <p:pic>
        <p:nvPicPr>
          <p:cNvPr id="5" name="Picture 4">
            <a:extLst>
              <a:ext uri="{FF2B5EF4-FFF2-40B4-BE49-F238E27FC236}">
                <a16:creationId xmlns:a16="http://schemas.microsoft.com/office/drawing/2014/main" id="{A8B78FF2-CB5C-FB08-ED55-E12975AE74E0}"/>
              </a:ext>
            </a:extLst>
          </p:cNvPr>
          <p:cNvPicPr>
            <a:picLocks noChangeAspect="1"/>
          </p:cNvPicPr>
          <p:nvPr/>
        </p:nvPicPr>
        <p:blipFill>
          <a:blip r:embed="rId5"/>
          <a:stretch>
            <a:fillRect/>
          </a:stretch>
        </p:blipFill>
        <p:spPr>
          <a:xfrm>
            <a:off x="581755" y="1690038"/>
            <a:ext cx="6921856" cy="768389"/>
          </a:xfrm>
          <a:prstGeom prst="rect">
            <a:avLst/>
          </a:prstGeom>
        </p:spPr>
      </p:pic>
      <p:pic>
        <p:nvPicPr>
          <p:cNvPr id="8" name="Picture 7">
            <a:extLst>
              <a:ext uri="{FF2B5EF4-FFF2-40B4-BE49-F238E27FC236}">
                <a16:creationId xmlns:a16="http://schemas.microsoft.com/office/drawing/2014/main" id="{51E20C2D-0C81-8141-E8B7-D688131275D5}"/>
              </a:ext>
            </a:extLst>
          </p:cNvPr>
          <p:cNvPicPr>
            <a:picLocks noChangeAspect="1"/>
          </p:cNvPicPr>
          <p:nvPr/>
        </p:nvPicPr>
        <p:blipFill>
          <a:blip r:embed="rId6"/>
          <a:stretch>
            <a:fillRect/>
          </a:stretch>
        </p:blipFill>
        <p:spPr>
          <a:xfrm>
            <a:off x="505551" y="3289235"/>
            <a:ext cx="7074264" cy="2502029"/>
          </a:xfrm>
          <a:prstGeom prst="rect">
            <a:avLst/>
          </a:prstGeom>
        </p:spPr>
      </p:pic>
      <p:sp>
        <p:nvSpPr>
          <p:cNvPr id="9" name="Text Placeholder 97">
            <a:extLst>
              <a:ext uri="{FF2B5EF4-FFF2-40B4-BE49-F238E27FC236}">
                <a16:creationId xmlns:a16="http://schemas.microsoft.com/office/drawing/2014/main" id="{4C1D6382-ADB1-3731-32DC-8D5A34C594CC}"/>
              </a:ext>
            </a:extLst>
          </p:cNvPr>
          <p:cNvSpPr txBox="1">
            <a:spLocks/>
          </p:cNvSpPr>
          <p:nvPr/>
        </p:nvSpPr>
        <p:spPr>
          <a:xfrm>
            <a:off x="2785384" y="2686123"/>
            <a:ext cx="293081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 Graphs</a:t>
            </a:r>
          </a:p>
        </p:txBody>
      </p:sp>
      <p:pic>
        <p:nvPicPr>
          <p:cNvPr id="11" name="Picture 10" descr="A line drawing of a curve&#10;&#10;Description automatically generated">
            <a:extLst>
              <a:ext uri="{FF2B5EF4-FFF2-40B4-BE49-F238E27FC236}">
                <a16:creationId xmlns:a16="http://schemas.microsoft.com/office/drawing/2014/main" id="{213A912F-1C5E-4CF3-CAFB-1212FC378FFB}"/>
              </a:ext>
            </a:extLst>
          </p:cNvPr>
          <p:cNvPicPr>
            <a:picLocks noChangeAspect="1"/>
          </p:cNvPicPr>
          <p:nvPr/>
        </p:nvPicPr>
        <p:blipFill>
          <a:blip r:embed="rId7"/>
          <a:stretch>
            <a:fillRect/>
          </a:stretch>
        </p:blipFill>
        <p:spPr>
          <a:xfrm>
            <a:off x="8043111" y="1160661"/>
            <a:ext cx="1457325" cy="1095375"/>
          </a:xfrm>
          <a:prstGeom prst="rect">
            <a:avLst/>
          </a:prstGeom>
        </p:spPr>
      </p:pic>
      <p:sp>
        <p:nvSpPr>
          <p:cNvPr id="12" name="Text Placeholder 97">
            <a:extLst>
              <a:ext uri="{FF2B5EF4-FFF2-40B4-BE49-F238E27FC236}">
                <a16:creationId xmlns:a16="http://schemas.microsoft.com/office/drawing/2014/main" id="{949F8E87-2AD3-126D-6F9A-3EE78607CC4B}"/>
              </a:ext>
            </a:extLst>
          </p:cNvPr>
          <p:cNvSpPr txBox="1">
            <a:spLocks/>
          </p:cNvSpPr>
          <p:nvPr/>
        </p:nvSpPr>
        <p:spPr>
          <a:xfrm>
            <a:off x="8309815" y="2249582"/>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norm_8</a:t>
            </a:r>
          </a:p>
        </p:txBody>
      </p:sp>
      <p:pic>
        <p:nvPicPr>
          <p:cNvPr id="14" name="Picture 13" descr="A diagram of a normal distribution&#10;&#10;Description automatically generated">
            <a:extLst>
              <a:ext uri="{FF2B5EF4-FFF2-40B4-BE49-F238E27FC236}">
                <a16:creationId xmlns:a16="http://schemas.microsoft.com/office/drawing/2014/main" id="{4F579D35-767B-1150-014A-63F55B74B1FC}"/>
              </a:ext>
            </a:extLst>
          </p:cNvPr>
          <p:cNvPicPr>
            <a:picLocks noChangeAspect="1"/>
          </p:cNvPicPr>
          <p:nvPr/>
        </p:nvPicPr>
        <p:blipFill>
          <a:blip r:embed="rId8"/>
          <a:stretch>
            <a:fillRect/>
          </a:stretch>
        </p:blipFill>
        <p:spPr>
          <a:xfrm>
            <a:off x="8043110" y="2673822"/>
            <a:ext cx="1457325" cy="1095375"/>
          </a:xfrm>
          <a:prstGeom prst="rect">
            <a:avLst/>
          </a:prstGeom>
        </p:spPr>
      </p:pic>
      <p:sp>
        <p:nvSpPr>
          <p:cNvPr id="18" name="Text Placeholder 97">
            <a:extLst>
              <a:ext uri="{FF2B5EF4-FFF2-40B4-BE49-F238E27FC236}">
                <a16:creationId xmlns:a16="http://schemas.microsoft.com/office/drawing/2014/main" id="{42938701-CE92-FB18-3C1C-6BAD803468BA}"/>
              </a:ext>
            </a:extLst>
          </p:cNvPr>
          <p:cNvSpPr txBox="1">
            <a:spLocks/>
          </p:cNvSpPr>
          <p:nvPr/>
        </p:nvSpPr>
        <p:spPr>
          <a:xfrm>
            <a:off x="8309815" y="3817291"/>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norm_4</a:t>
            </a:r>
          </a:p>
        </p:txBody>
      </p:sp>
      <p:pic>
        <p:nvPicPr>
          <p:cNvPr id="20" name="Picture 19" descr="A blue and white diagram with Ryugyong Hotel in the background&#10;&#10;Description automatically generated">
            <a:extLst>
              <a:ext uri="{FF2B5EF4-FFF2-40B4-BE49-F238E27FC236}">
                <a16:creationId xmlns:a16="http://schemas.microsoft.com/office/drawing/2014/main" id="{FC0760B6-4198-44EC-01DD-33BBC2DFF384}"/>
              </a:ext>
            </a:extLst>
          </p:cNvPr>
          <p:cNvPicPr>
            <a:picLocks noChangeAspect="1"/>
          </p:cNvPicPr>
          <p:nvPr/>
        </p:nvPicPr>
        <p:blipFill>
          <a:blip r:embed="rId9"/>
          <a:stretch>
            <a:fillRect/>
          </a:stretch>
        </p:blipFill>
        <p:spPr>
          <a:xfrm>
            <a:off x="8043109" y="4373836"/>
            <a:ext cx="1457325" cy="1095375"/>
          </a:xfrm>
          <a:prstGeom prst="rect">
            <a:avLst/>
          </a:prstGeom>
        </p:spPr>
      </p:pic>
      <p:sp>
        <p:nvSpPr>
          <p:cNvPr id="21" name="Text Placeholder 97">
            <a:extLst>
              <a:ext uri="{FF2B5EF4-FFF2-40B4-BE49-F238E27FC236}">
                <a16:creationId xmlns:a16="http://schemas.microsoft.com/office/drawing/2014/main" id="{13A5BE4D-8A7C-C5D1-C3FE-E559A1CFC1CF}"/>
              </a:ext>
            </a:extLst>
          </p:cNvPr>
          <p:cNvSpPr txBox="1">
            <a:spLocks/>
          </p:cNvSpPr>
          <p:nvPr/>
        </p:nvSpPr>
        <p:spPr>
          <a:xfrm>
            <a:off x="8309815" y="5473056"/>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norm_13</a:t>
            </a:r>
          </a:p>
        </p:txBody>
      </p:sp>
      <p:pic>
        <p:nvPicPr>
          <p:cNvPr id="23" name="Picture 22" descr="A diagram of a normal distribution with Ryugyong Hotel in the background&#10;&#10;Description automatically generated">
            <a:extLst>
              <a:ext uri="{FF2B5EF4-FFF2-40B4-BE49-F238E27FC236}">
                <a16:creationId xmlns:a16="http://schemas.microsoft.com/office/drawing/2014/main" id="{26519FCA-0C36-6C2D-3996-499B3792A059}"/>
              </a:ext>
            </a:extLst>
          </p:cNvPr>
          <p:cNvPicPr>
            <a:picLocks noChangeAspect="1"/>
          </p:cNvPicPr>
          <p:nvPr/>
        </p:nvPicPr>
        <p:blipFill>
          <a:blip r:embed="rId10"/>
          <a:stretch>
            <a:fillRect/>
          </a:stretch>
        </p:blipFill>
        <p:spPr>
          <a:xfrm>
            <a:off x="9970285" y="1160661"/>
            <a:ext cx="1457325" cy="1095375"/>
          </a:xfrm>
          <a:prstGeom prst="rect">
            <a:avLst/>
          </a:prstGeom>
        </p:spPr>
      </p:pic>
      <p:sp>
        <p:nvSpPr>
          <p:cNvPr id="24" name="Text Placeholder 97">
            <a:extLst>
              <a:ext uri="{FF2B5EF4-FFF2-40B4-BE49-F238E27FC236}">
                <a16:creationId xmlns:a16="http://schemas.microsoft.com/office/drawing/2014/main" id="{457D5593-417A-DF2B-59D3-6B5AB75B1B52}"/>
              </a:ext>
            </a:extLst>
          </p:cNvPr>
          <p:cNvSpPr txBox="1">
            <a:spLocks/>
          </p:cNvSpPr>
          <p:nvPr/>
        </p:nvSpPr>
        <p:spPr>
          <a:xfrm>
            <a:off x="10210387" y="2226275"/>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norm_11</a:t>
            </a:r>
          </a:p>
        </p:txBody>
      </p:sp>
      <p:pic>
        <p:nvPicPr>
          <p:cNvPr id="26" name="Picture 25" descr="A diagram of a normal distribution&#10;&#10;Description automatically generated">
            <a:extLst>
              <a:ext uri="{FF2B5EF4-FFF2-40B4-BE49-F238E27FC236}">
                <a16:creationId xmlns:a16="http://schemas.microsoft.com/office/drawing/2014/main" id="{4728458C-85C7-DBE4-C20D-31E0838D78B8}"/>
              </a:ext>
            </a:extLst>
          </p:cNvPr>
          <p:cNvPicPr>
            <a:picLocks noChangeAspect="1"/>
          </p:cNvPicPr>
          <p:nvPr/>
        </p:nvPicPr>
        <p:blipFill>
          <a:blip r:embed="rId11"/>
          <a:stretch>
            <a:fillRect/>
          </a:stretch>
        </p:blipFill>
        <p:spPr>
          <a:xfrm>
            <a:off x="9970285" y="2673821"/>
            <a:ext cx="1457325" cy="1095375"/>
          </a:xfrm>
          <a:prstGeom prst="rect">
            <a:avLst/>
          </a:prstGeom>
        </p:spPr>
      </p:pic>
      <p:sp>
        <p:nvSpPr>
          <p:cNvPr id="27" name="Text Placeholder 97">
            <a:extLst>
              <a:ext uri="{FF2B5EF4-FFF2-40B4-BE49-F238E27FC236}">
                <a16:creationId xmlns:a16="http://schemas.microsoft.com/office/drawing/2014/main" id="{7421FCA2-C3A3-3480-F4AD-D9906C7B57DE}"/>
              </a:ext>
            </a:extLst>
          </p:cNvPr>
          <p:cNvSpPr txBox="1">
            <a:spLocks/>
          </p:cNvSpPr>
          <p:nvPr/>
        </p:nvSpPr>
        <p:spPr>
          <a:xfrm>
            <a:off x="10210387" y="3817290"/>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norm_15</a:t>
            </a:r>
          </a:p>
        </p:txBody>
      </p:sp>
      <p:pic>
        <p:nvPicPr>
          <p:cNvPr id="29" name="Picture 28" descr="A graph of a diagram&#10;&#10;Description automatically generated with medium confidence">
            <a:extLst>
              <a:ext uri="{FF2B5EF4-FFF2-40B4-BE49-F238E27FC236}">
                <a16:creationId xmlns:a16="http://schemas.microsoft.com/office/drawing/2014/main" id="{FE6FC802-43D0-7014-DA10-723185F290BD}"/>
              </a:ext>
            </a:extLst>
          </p:cNvPr>
          <p:cNvPicPr>
            <a:picLocks noChangeAspect="1"/>
          </p:cNvPicPr>
          <p:nvPr/>
        </p:nvPicPr>
        <p:blipFill>
          <a:blip r:embed="rId12"/>
          <a:stretch>
            <a:fillRect/>
          </a:stretch>
        </p:blipFill>
        <p:spPr>
          <a:xfrm>
            <a:off x="9971225" y="4373835"/>
            <a:ext cx="1457325" cy="1095375"/>
          </a:xfrm>
          <a:prstGeom prst="rect">
            <a:avLst/>
          </a:prstGeom>
        </p:spPr>
      </p:pic>
      <p:sp>
        <p:nvSpPr>
          <p:cNvPr id="30" name="Text Placeholder 97">
            <a:extLst>
              <a:ext uri="{FF2B5EF4-FFF2-40B4-BE49-F238E27FC236}">
                <a16:creationId xmlns:a16="http://schemas.microsoft.com/office/drawing/2014/main" id="{FA5AAF54-2833-2A66-0E1B-08B66E1DB34E}"/>
              </a:ext>
            </a:extLst>
          </p:cNvPr>
          <p:cNvSpPr txBox="1">
            <a:spLocks/>
          </p:cNvSpPr>
          <p:nvPr/>
        </p:nvSpPr>
        <p:spPr>
          <a:xfrm>
            <a:off x="10210387" y="5481245"/>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norm_19</a:t>
            </a:r>
          </a:p>
        </p:txBody>
      </p:sp>
    </p:spTree>
    <p:extLst>
      <p:ext uri="{BB962C8B-B14F-4D97-AF65-F5344CB8AC3E}">
        <p14:creationId xmlns:p14="http://schemas.microsoft.com/office/powerpoint/2010/main" val="1124865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050235" y="41347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tretch>
            <a:fillRect/>
          </a:stretch>
        </p:blipFill>
        <p:spPr>
          <a:xfrm>
            <a:off x="453036" y="1328258"/>
            <a:ext cx="7093315" cy="4559534"/>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3351919" y="870647"/>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r>
              <a:rPr lang="en-ZA" sz="1600" b="1" dirty="0">
                <a:solidFill>
                  <a:schemeClr val="accent6"/>
                </a:solidFill>
              </a:rPr>
              <a:t> Graphs</a:t>
            </a:r>
          </a:p>
        </p:txBody>
      </p:sp>
      <p:sp>
        <p:nvSpPr>
          <p:cNvPr id="5" name="Text Placeholder 97">
            <a:extLst>
              <a:ext uri="{FF2B5EF4-FFF2-40B4-BE49-F238E27FC236}">
                <a16:creationId xmlns:a16="http://schemas.microsoft.com/office/drawing/2014/main" id="{84BBB67E-A9F5-F08C-5AC0-CE02F9D77B5E}"/>
              </a:ext>
            </a:extLst>
          </p:cNvPr>
          <p:cNvSpPr txBox="1">
            <a:spLocks/>
          </p:cNvSpPr>
          <p:nvPr/>
        </p:nvSpPr>
        <p:spPr>
          <a:xfrm>
            <a:off x="7785240" y="1598792"/>
            <a:ext cx="3604787" cy="169165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It was surprising how 65% of </a:t>
            </a:r>
            <a:r>
              <a:rPr lang="en-ZA" sz="1600" i="1" dirty="0" err="1"/>
              <a:t>unif</a:t>
            </a:r>
            <a:r>
              <a:rPr lang="en-ZA" sz="1600" i="1" dirty="0"/>
              <a:t> graphs in the test dataset were misclassified as </a:t>
            </a:r>
            <a:r>
              <a:rPr lang="en-ZA" sz="1600" i="1" dirty="0" err="1"/>
              <a:t>lognorm</a:t>
            </a:r>
            <a:r>
              <a:rPr lang="en-ZA" sz="1600" i="1" dirty="0"/>
              <a:t> since the generated </a:t>
            </a:r>
            <a:r>
              <a:rPr lang="en-ZA" sz="1600" i="1" dirty="0" err="1"/>
              <a:t>unif</a:t>
            </a:r>
            <a:r>
              <a:rPr lang="en-ZA" sz="1600" i="1" dirty="0"/>
              <a:t> graphs were predicted so accurately.</a:t>
            </a:r>
          </a:p>
        </p:txBody>
      </p:sp>
      <p:graphicFrame>
        <p:nvGraphicFramePr>
          <p:cNvPr id="7" name="Table 6">
            <a:extLst>
              <a:ext uri="{FF2B5EF4-FFF2-40B4-BE49-F238E27FC236}">
                <a16:creationId xmlns:a16="http://schemas.microsoft.com/office/drawing/2014/main" id="{62248EEF-7FA8-561E-491F-5BC89341D4C3}"/>
              </a:ext>
            </a:extLst>
          </p:cNvPr>
          <p:cNvGraphicFramePr>
            <a:graphicFrameLocks noGrp="1"/>
          </p:cNvGraphicFramePr>
          <p:nvPr>
            <p:extLst>
              <p:ext uri="{D42A27DB-BD31-4B8C-83A1-F6EECF244321}">
                <p14:modId xmlns:p14="http://schemas.microsoft.com/office/powerpoint/2010/main" val="2780301216"/>
              </p:ext>
            </p:extLst>
          </p:nvPr>
        </p:nvGraphicFramePr>
        <p:xfrm>
          <a:off x="7853626" y="3718889"/>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3" name="Text Placeholder 97">
            <a:extLst>
              <a:ext uri="{FF2B5EF4-FFF2-40B4-BE49-F238E27FC236}">
                <a16:creationId xmlns:a16="http://schemas.microsoft.com/office/drawing/2014/main" id="{1B4A8FA7-DA27-978F-1AFB-982E40553C1A}"/>
              </a:ext>
            </a:extLst>
          </p:cNvPr>
          <p:cNvSpPr txBox="1">
            <a:spLocks/>
          </p:cNvSpPr>
          <p:nvPr/>
        </p:nvSpPr>
        <p:spPr>
          <a:xfrm>
            <a:off x="7853626" y="4838267"/>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4" name="Text Placeholder 97">
            <a:extLst>
              <a:ext uri="{FF2B5EF4-FFF2-40B4-BE49-F238E27FC236}">
                <a16:creationId xmlns:a16="http://schemas.microsoft.com/office/drawing/2014/main" id="{FACE7E1A-3F4C-7D66-FEB4-1FAB1C3535B0}"/>
              </a:ext>
            </a:extLst>
          </p:cNvPr>
          <p:cNvSpPr txBox="1">
            <a:spLocks/>
          </p:cNvSpPr>
          <p:nvPr/>
        </p:nvSpPr>
        <p:spPr>
          <a:xfrm>
            <a:off x="7802433" y="3287222"/>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17862264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pic>
        <p:nvPicPr>
          <p:cNvPr id="2" name="Graphic 1" descr="Hamburger Menu Icon with solid fill">
            <a:hlinkClick r:id="rId2" action="ppaction://hlinksldjump"/>
            <a:extLst>
              <a:ext uri="{FF2B5EF4-FFF2-40B4-BE49-F238E27FC236}">
                <a16:creationId xmlns:a16="http://schemas.microsoft.com/office/drawing/2014/main" id="{09FA4547-C8FB-0943-420F-2714D496C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450" y="2655909"/>
            <a:ext cx="914400" cy="914400"/>
          </a:xfrm>
          <a:prstGeom prst="rect">
            <a:avLst/>
          </a:prstGeom>
        </p:spPr>
      </p:pic>
    </p:spTree>
    <p:extLst>
      <p:ext uri="{BB962C8B-B14F-4D97-AF65-F5344CB8AC3E}">
        <p14:creationId xmlns:p14="http://schemas.microsoft.com/office/powerpoint/2010/main" val="36439239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76</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pic>
        <p:nvPicPr>
          <p:cNvPr id="3" name="Graphic 2" descr="Hamburger Menu Icon with solid fill">
            <a:hlinkClick r:id="rId2" action="ppaction://hlinksldjump"/>
            <a:extLst>
              <a:ext uri="{FF2B5EF4-FFF2-40B4-BE49-F238E27FC236}">
                <a16:creationId xmlns:a16="http://schemas.microsoft.com/office/drawing/2014/main" id="{787D50B2-CBCD-5118-D267-D84EB0386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660218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77</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22273" y="6109710"/>
            <a:ext cx="8529814"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pic>
        <p:nvPicPr>
          <p:cNvPr id="11" name="Graphic 10" descr="Hamburger Menu Icon with solid fill">
            <a:hlinkClick r:id="rId3" action="ppaction://hlinksldjump"/>
            <a:extLst>
              <a:ext uri="{FF2B5EF4-FFF2-40B4-BE49-F238E27FC236}">
                <a16:creationId xmlns:a16="http://schemas.microsoft.com/office/drawing/2014/main" id="{A0719FCA-0F7B-0916-EE26-590DFE841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218364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78</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568406" y="6273539"/>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CC8003F3-083D-B18D-BE6B-39AD27D37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58424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Sources</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79</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45603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pic>
        <p:nvPicPr>
          <p:cNvPr id="9" name="Graphic 8" descr="Hamburger Menu Icon with solid fill">
            <a:hlinkClick r:id="rId3" action="ppaction://hlinksldjump"/>
            <a:extLst>
              <a:ext uri="{FF2B5EF4-FFF2-40B4-BE49-F238E27FC236}">
                <a16:creationId xmlns:a16="http://schemas.microsoft.com/office/drawing/2014/main" id="{3F5C7CD1-4BD8-85C7-D653-03C45151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9501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80</a:t>
            </a:fld>
            <a:endParaRPr lang="en-US" dirty="0"/>
          </a:p>
        </p:txBody>
      </p:sp>
      <p:pic>
        <p:nvPicPr>
          <p:cNvPr id="5" name="Graphic 4" descr="Hamburger Menu Icon with solid fill">
            <a:hlinkClick r:id="rId2" action="ppaction://hlinksldjump"/>
            <a:extLst>
              <a:ext uri="{FF2B5EF4-FFF2-40B4-BE49-F238E27FC236}">
                <a16:creationId xmlns:a16="http://schemas.microsoft.com/office/drawing/2014/main" id="{97F6B960-277F-1369-2FE6-0320B4150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806944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95931"/>
            <a:ext cx="8909993" cy="66749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00"/>
                </a:solidFill>
              </a:rPr>
              <a:t>Here I choose to classify the distributions in the graph since I didn’t find any similar projects.</a:t>
            </a:r>
          </a:p>
        </p:txBody>
      </p:sp>
      <p:pic>
        <p:nvPicPr>
          <p:cNvPr id="1026" name="Picture 2">
            <a:extLst>
              <a:ext uri="{FF2B5EF4-FFF2-40B4-BE49-F238E27FC236}">
                <a16:creationId xmlns:a16="http://schemas.microsoft.com/office/drawing/2014/main" id="{B716ADEE-136A-CF99-7120-C6DAC11A3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97" y="1663429"/>
            <a:ext cx="6238164" cy="4553860"/>
          </a:xfrm>
          <a:prstGeom prst="round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C88C144-7853-6698-C2B9-D2D886C14039}"/>
              </a:ext>
            </a:extLst>
          </p:cNvPr>
          <p:cNvSpPr txBox="1"/>
          <p:nvPr/>
        </p:nvSpPr>
        <p:spPr>
          <a:xfrm>
            <a:off x="4094921" y="6362257"/>
            <a:ext cx="6844748" cy="307777"/>
          </a:xfrm>
          <a:prstGeom prst="rect">
            <a:avLst/>
          </a:prstGeom>
          <a:noFill/>
        </p:spPr>
        <p:txBody>
          <a:bodyPr wrap="square">
            <a:spAutoFit/>
          </a:bodyPr>
          <a:lstStyle/>
          <a:p>
            <a:r>
              <a:rPr lang="en-US" sz="1400" i="1" dirty="0">
                <a:solidFill>
                  <a:schemeClr val="bg1"/>
                </a:solidFill>
              </a:rPr>
              <a:t>https://miro.medium.com/v2/resize:fit:828/format:webp/1*nOMS0KgevT7YfqtfnhgXUg.png</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0F98CA81-6BCD-ED1B-284D-854C17D591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34472046"/>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1871</TotalTime>
  <Words>4410</Words>
  <Application>Microsoft Office PowerPoint</Application>
  <PresentationFormat>Widescreen</PresentationFormat>
  <Paragraphs>945</Paragraphs>
  <Slides>80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Daytona Pro Light</vt:lpstr>
      <vt:lpstr>Arial</vt:lpstr>
      <vt:lpstr>Calibri</vt:lpstr>
      <vt:lpstr>Cambria Math</vt:lpstr>
      <vt:lpstr>Century Gothic Bold</vt:lpstr>
      <vt:lpstr>Courier New</vt:lpstr>
      <vt:lpstr>Office Theme</vt:lpstr>
      <vt:lpstr>Neural Network Graph Classifier</vt:lpstr>
      <vt:lpstr>Outline</vt:lpstr>
      <vt:lpstr>Motivation</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Nice vs dud Graphs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PowerPoint Presentation</vt:lpstr>
      <vt:lpstr>PowerPoint Presentation</vt:lpstr>
      <vt:lpstr>PowerPoint Presentation</vt:lpstr>
      <vt:lpstr>PowerPoint Presentation</vt:lpstr>
      <vt:lpstr>Methods</vt:lpstr>
      <vt:lpstr>Load image datasets</vt:lpstr>
      <vt:lpstr>PowerPoint Presentation</vt:lpstr>
      <vt:lpstr>PowerPoint Presentation</vt:lpstr>
      <vt:lpstr>Methods</vt:lpstr>
      <vt:lpstr>Methods</vt:lpstr>
      <vt:lpstr>Methods</vt:lpstr>
      <vt:lpstr>Methods</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Final Test Evaluation</vt:lpstr>
      <vt:lpstr>Final Test Evaluation</vt:lpstr>
      <vt:lpstr>Final Test Evaluation</vt:lpstr>
      <vt:lpstr>Final Test Evaluation</vt:lpstr>
      <vt:lpstr>Conclusion</vt:lpstr>
      <vt:lpstr>Conclusion</vt:lpstr>
      <vt:lpstr>More Preprocessing Considerations to Improve Results</vt:lpstr>
      <vt:lpstr>PowerPoint Presentation</vt:lpstr>
      <vt:lpstr>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2024-01-16T18:38:54Z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